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0" r:id="rId6"/>
    <p:sldId id="259" r:id="rId7"/>
    <p:sldId id="260" r:id="rId8"/>
    <p:sldId id="279" r:id="rId9"/>
    <p:sldId id="262" r:id="rId10"/>
    <p:sldId id="263" r:id="rId11"/>
    <p:sldId id="264" r:id="rId12"/>
    <p:sldId id="265" r:id="rId13"/>
    <p:sldId id="269" r:id="rId14"/>
    <p:sldId id="266" r:id="rId15"/>
    <p:sldId id="272" r:id="rId16"/>
    <p:sldId id="273" r:id="rId17"/>
    <p:sldId id="274" r:id="rId18"/>
    <p:sldId id="28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71F41-6BF3-4551-AD8F-E78D4B76B563}" v="2" dt="2021-01-22T12:56:02.036"/>
    <p1510:client id="{4142A47F-AE7C-428A-A85E-5997724AE922}" v="31" dt="2021-01-14T12:45:46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4142A47F-AE7C-428A-A85E-5997724AE922}"/>
    <pc:docChg chg="undo custSel mod addSld delSld modSld sldOrd">
      <pc:chgData name="Hanneke van Tuinen" userId="ed22c550-b84f-4481-816d-c5ae7bd4721b" providerId="ADAL" clId="{4142A47F-AE7C-428A-A85E-5997724AE922}" dt="2021-01-14T12:51:49.311" v="5112" actId="113"/>
      <pc:docMkLst>
        <pc:docMk/>
      </pc:docMkLst>
      <pc:sldChg chg="modSp">
        <pc:chgData name="Hanneke van Tuinen" userId="ed22c550-b84f-4481-816d-c5ae7bd4721b" providerId="ADAL" clId="{4142A47F-AE7C-428A-A85E-5997724AE922}" dt="2021-01-07T09:59:29.872" v="2821" actId="20577"/>
        <pc:sldMkLst>
          <pc:docMk/>
          <pc:sldMk cId="1425213229" sldId="257"/>
        </pc:sldMkLst>
        <pc:spChg chg="mod">
          <ac:chgData name="Hanneke van Tuinen" userId="ed22c550-b84f-4481-816d-c5ae7bd4721b" providerId="ADAL" clId="{4142A47F-AE7C-428A-A85E-5997724AE922}" dt="2021-01-07T09:59:29.872" v="2821" actId="20577"/>
          <ac:spMkLst>
            <pc:docMk/>
            <pc:sldMk cId="1425213229" sldId="257"/>
            <ac:spMk id="4" creationId="{AC676A86-97DF-49A0-B307-F9C986D058AC}"/>
          </ac:spMkLst>
        </pc:spChg>
        <pc:picChg chg="mod">
          <ac:chgData name="Hanneke van Tuinen" userId="ed22c550-b84f-4481-816d-c5ae7bd4721b" providerId="ADAL" clId="{4142A47F-AE7C-428A-A85E-5997724AE922}" dt="2021-01-07T09:58:33.899" v="2790" actId="1076"/>
          <ac:picMkLst>
            <pc:docMk/>
            <pc:sldMk cId="1425213229" sldId="257"/>
            <ac:picMk id="5" creationId="{2728A7D0-B45A-4524-B00D-9E3EC3F22DE5}"/>
          </ac:picMkLst>
        </pc:picChg>
      </pc:sldChg>
      <pc:sldChg chg="addSp delSp modSp">
        <pc:chgData name="Hanneke van Tuinen" userId="ed22c550-b84f-4481-816d-c5ae7bd4721b" providerId="ADAL" clId="{4142A47F-AE7C-428A-A85E-5997724AE922}" dt="2021-01-07T10:46:15.870" v="3095" actId="26606"/>
        <pc:sldMkLst>
          <pc:docMk/>
          <pc:sldMk cId="1712943068" sldId="259"/>
        </pc:sldMkLst>
        <pc:spChg chg="mod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2" creationId="{3D64FFA6-1FE6-4C01-9C83-659ED402A635}"/>
          </ac:spMkLst>
        </pc:spChg>
        <pc:spChg chg="mod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3" creationId="{BF092084-927E-4F2F-9660-E388A4B4C09B}"/>
          </ac:spMkLst>
        </pc:spChg>
        <pc:spChg chg="add del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40" creationId="{DC6BEC6B-5C77-412D-B45A-5B0F46FEDAC7}"/>
          </ac:spMkLst>
        </pc:spChg>
        <pc:spChg chg="add del">
          <ac:chgData name="Hanneke van Tuinen" userId="ed22c550-b84f-4481-816d-c5ae7bd4721b" providerId="ADAL" clId="{4142A47F-AE7C-428A-A85E-5997724AE922}" dt="2021-01-07T10:46:01.716" v="3089" actId="26606"/>
          <ac:spMkLst>
            <pc:docMk/>
            <pc:sldMk cId="1712943068" sldId="259"/>
            <ac:spMk id="45" creationId="{49CD2D09-B1BB-4DF5-9E1C-3D21B21EDEFD}"/>
          </ac:spMkLst>
        </pc:spChg>
        <pc:spChg chg="add del">
          <ac:chgData name="Hanneke van Tuinen" userId="ed22c550-b84f-4481-816d-c5ae7bd4721b" providerId="ADAL" clId="{4142A47F-AE7C-428A-A85E-5997724AE922}" dt="2021-01-07T10:46:01.716" v="3089" actId="26606"/>
          <ac:spMkLst>
            <pc:docMk/>
            <pc:sldMk cId="1712943068" sldId="259"/>
            <ac:spMk id="49" creationId="{967C29FE-FD32-4AFB-AD20-DBDF5864B2D8}"/>
          </ac:spMkLst>
        </pc:spChg>
        <pc:spChg chg="add del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53" creationId="{F4C0B10B-D2C4-4A54-AFAD-3D27DF88BB37}"/>
          </ac:spMkLst>
        </pc:spChg>
        <pc:grpChg chg="add del">
          <ac:chgData name="Hanneke van Tuinen" userId="ed22c550-b84f-4481-816d-c5ae7bd4721b" providerId="ADAL" clId="{4142A47F-AE7C-428A-A85E-5997724AE922}" dt="2021-01-07T10:46:15.870" v="3095" actId="26606"/>
          <ac:grpSpMkLst>
            <pc:docMk/>
            <pc:sldMk cId="1712943068" sldId="259"/>
            <ac:grpSpMk id="54" creationId="{B6BADB90-C74B-40D6-86DC-503F65FCE8DC}"/>
          </ac:grpSpMkLst>
        </pc:grpChg>
        <pc:picChg chg="mod">
          <ac:chgData name="Hanneke van Tuinen" userId="ed22c550-b84f-4481-816d-c5ae7bd4721b" providerId="ADAL" clId="{4142A47F-AE7C-428A-A85E-5997724AE922}" dt="2021-01-07T10:46:15.870" v="3095" actId="26606"/>
          <ac:picMkLst>
            <pc:docMk/>
            <pc:sldMk cId="1712943068" sldId="259"/>
            <ac:picMk id="4" creationId="{2386E2E6-5F26-4DF9-8892-7C1D199E731C}"/>
          </ac:picMkLst>
        </pc:picChg>
        <pc:picChg chg="add del">
          <ac:chgData name="Hanneke van Tuinen" userId="ed22c550-b84f-4481-816d-c5ae7bd4721b" providerId="ADAL" clId="{4142A47F-AE7C-428A-A85E-5997724AE922}" dt="2021-01-07T10:46:01.716" v="3089" actId="26606"/>
          <ac:picMkLst>
            <pc:docMk/>
            <pc:sldMk cId="1712943068" sldId="259"/>
            <ac:picMk id="47" creationId="{83355637-BA71-4F63-94C9-E77BF81BDFC0}"/>
          </ac:picMkLst>
        </pc:picChg>
      </pc:sldChg>
      <pc:sldChg chg="addSp delSp modSp mod setBg">
        <pc:chgData name="Hanneke van Tuinen" userId="ed22c550-b84f-4481-816d-c5ae7bd4721b" providerId="ADAL" clId="{4142A47F-AE7C-428A-A85E-5997724AE922}" dt="2021-01-07T10:59:36.048" v="3361" actId="2711"/>
        <pc:sldMkLst>
          <pc:docMk/>
          <pc:sldMk cId="3518666436" sldId="260"/>
        </pc:sldMkLst>
        <pc:spChg chg="mod">
          <ac:chgData name="Hanneke van Tuinen" userId="ed22c550-b84f-4481-816d-c5ae7bd4721b" providerId="ADAL" clId="{4142A47F-AE7C-428A-A85E-5997724AE922}" dt="2021-01-07T10:59:36.048" v="3361" actId="2711"/>
          <ac:spMkLst>
            <pc:docMk/>
            <pc:sldMk cId="3518666436" sldId="260"/>
            <ac:spMk id="2" creationId="{31C622C8-D34A-4075-BE1C-58416710BE6A}"/>
          </ac:spMkLst>
        </pc:spChg>
        <pc:spChg chg="mod">
          <ac:chgData name="Hanneke van Tuinen" userId="ed22c550-b84f-4481-816d-c5ae7bd4721b" providerId="ADAL" clId="{4142A47F-AE7C-428A-A85E-5997724AE922}" dt="2021-01-07T10:55:32.152" v="3228" actId="1076"/>
          <ac:spMkLst>
            <pc:docMk/>
            <pc:sldMk cId="3518666436" sldId="260"/>
            <ac:spMk id="3" creationId="{D462A314-7479-4D86-993F-28FD01860E26}"/>
          </ac:spMkLst>
        </pc:spChg>
        <pc:spChg chg="add del">
          <ac:chgData name="Hanneke van Tuinen" userId="ed22c550-b84f-4481-816d-c5ae7bd4721b" providerId="ADAL" clId="{4142A47F-AE7C-428A-A85E-5997724AE922}" dt="2021-01-07T10:47:03.322" v="3099" actId="26606"/>
          <ac:spMkLst>
            <pc:docMk/>
            <pc:sldMk cId="3518666436" sldId="260"/>
            <ac:spMk id="9" creationId="{9AF5C66A-E8F2-4E13-98A3-FE96597C5A42}"/>
          </ac:spMkLst>
        </pc:spChg>
        <pc:spChg chg="add del">
          <ac:chgData name="Hanneke van Tuinen" userId="ed22c550-b84f-4481-816d-c5ae7bd4721b" providerId="ADAL" clId="{4142A47F-AE7C-428A-A85E-5997724AE922}" dt="2021-01-07T10:47:03.260" v="3098" actId="26606"/>
          <ac:spMkLst>
            <pc:docMk/>
            <pc:sldMk cId="3518666436" sldId="260"/>
            <ac:spMk id="16" creationId="{9AF5C66A-E8F2-4E13-98A3-FE96597C5A42}"/>
          </ac:spMkLst>
        </pc:spChg>
        <pc:spChg chg="add del">
          <ac:chgData name="Hanneke van Tuinen" userId="ed22c550-b84f-4481-816d-c5ae7bd4721b" providerId="ADAL" clId="{4142A47F-AE7C-428A-A85E-5997724AE922}" dt="2021-01-07T10:47:30.324" v="3105" actId="26606"/>
          <ac:spMkLst>
            <pc:docMk/>
            <pc:sldMk cId="3518666436" sldId="260"/>
            <ac:spMk id="20" creationId="{BCED4D40-4B67-4331-AC48-79B82B4A47D8}"/>
          </ac:spMkLst>
        </pc:spChg>
        <pc:spChg chg="add del">
          <ac:chgData name="Hanneke van Tuinen" userId="ed22c550-b84f-4481-816d-c5ae7bd4721b" providerId="ADAL" clId="{4142A47F-AE7C-428A-A85E-5997724AE922}" dt="2021-01-07T10:47:30.324" v="3105" actId="26606"/>
          <ac:spMkLst>
            <pc:docMk/>
            <pc:sldMk cId="3518666436" sldId="260"/>
            <ac:spMk id="21" creationId="{670CEDEF-4F34-412E-84EE-329C1E936AF5}"/>
          </ac:spMkLst>
        </pc:spChg>
        <pc:spChg chg="add">
          <ac:chgData name="Hanneke van Tuinen" userId="ed22c550-b84f-4481-816d-c5ae7bd4721b" providerId="ADAL" clId="{4142A47F-AE7C-428A-A85E-5997724AE922}" dt="2021-01-07T10:47:30.324" v="3105" actId="26606"/>
          <ac:spMkLst>
            <pc:docMk/>
            <pc:sldMk cId="3518666436" sldId="260"/>
            <ac:spMk id="26" creationId="{9AF5C66A-E8F2-4E13-98A3-FE96597C5A42}"/>
          </ac:spMkLst>
        </pc:spChg>
        <pc:graphicFrameChg chg="add mod modGraphic">
          <ac:chgData name="Hanneke van Tuinen" userId="ed22c550-b84f-4481-816d-c5ae7bd4721b" providerId="ADAL" clId="{4142A47F-AE7C-428A-A85E-5997724AE922}" dt="2021-01-07T10:55:28.112" v="3227" actId="14100"/>
          <ac:graphicFrameMkLst>
            <pc:docMk/>
            <pc:sldMk cId="3518666436" sldId="260"/>
            <ac:graphicFrameMk id="4" creationId="{0148864F-4064-4573-828D-3932FAB51E84}"/>
          </ac:graphicFrameMkLst>
        </pc:graphicFrameChg>
        <pc:picChg chg="del mod">
          <ac:chgData name="Hanneke van Tuinen" userId="ed22c550-b84f-4481-816d-c5ae7bd4721b" providerId="ADAL" clId="{4142A47F-AE7C-428A-A85E-5997724AE922}" dt="2021-01-07T08:38:11.903" v="85" actId="478"/>
          <ac:picMkLst>
            <pc:docMk/>
            <pc:sldMk cId="3518666436" sldId="260"/>
            <ac:picMk id="5" creationId="{39A38DD2-0752-4EE8-99CB-04F1B190870C}"/>
          </ac:picMkLst>
        </pc:picChg>
        <pc:picChg chg="add del">
          <ac:chgData name="Hanneke van Tuinen" userId="ed22c550-b84f-4481-816d-c5ae7bd4721b" providerId="ADAL" clId="{4142A47F-AE7C-428A-A85E-5997724AE922}" dt="2021-01-07T10:47:03.322" v="3099" actId="26606"/>
          <ac:picMkLst>
            <pc:docMk/>
            <pc:sldMk cId="3518666436" sldId="260"/>
            <ac:picMk id="11" creationId="{AC860275-E106-493A-8BF0-E0A91130EF6A}"/>
          </ac:picMkLst>
        </pc:picChg>
        <pc:picChg chg="add del">
          <ac:chgData name="Hanneke van Tuinen" userId="ed22c550-b84f-4481-816d-c5ae7bd4721b" providerId="ADAL" clId="{4142A47F-AE7C-428A-A85E-5997724AE922}" dt="2021-01-07T10:47:03.260" v="3098" actId="26606"/>
          <ac:picMkLst>
            <pc:docMk/>
            <pc:sldMk cId="3518666436" sldId="260"/>
            <ac:picMk id="18" creationId="{AC860275-E106-493A-8BF0-E0A91130EF6A}"/>
          </ac:picMkLst>
        </pc:picChg>
        <pc:picChg chg="add">
          <ac:chgData name="Hanneke van Tuinen" userId="ed22c550-b84f-4481-816d-c5ae7bd4721b" providerId="ADAL" clId="{4142A47F-AE7C-428A-A85E-5997724AE922}" dt="2021-01-07T10:47:30.324" v="3105" actId="26606"/>
          <ac:picMkLst>
            <pc:docMk/>
            <pc:sldMk cId="3518666436" sldId="260"/>
            <ac:picMk id="28" creationId="{AC860275-E106-493A-8BF0-E0A91130EF6A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51:17.504" v="3154" actId="2711"/>
        <pc:sldMkLst>
          <pc:docMk/>
          <pc:sldMk cId="824244133" sldId="262"/>
        </pc:sldMkLst>
        <pc:spChg chg="mod">
          <ac:chgData name="Hanneke van Tuinen" userId="ed22c550-b84f-4481-816d-c5ae7bd4721b" providerId="ADAL" clId="{4142A47F-AE7C-428A-A85E-5997724AE922}" dt="2021-01-07T10:51:17.504" v="3154" actId="2711"/>
          <ac:spMkLst>
            <pc:docMk/>
            <pc:sldMk cId="824244133" sldId="262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0" creationId="{AC5782D3-6CED-43A7-BE35-09C48F8091FB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2" creationId="{6721F593-ECD2-4B5B-AAE4-0866A4CDC970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4" creationId="{71DEE99F-D18C-4025-BA3F-CEBF5258ED3D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6" creationId="{976FA5D9-3A7C-4FA7-9BA8-1905D703FD77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8" creationId="{4652D57C-331F-43B8-9C07-69FBA9C0279E}"/>
          </ac:spMkLst>
        </pc:spChg>
        <pc:picChg chg="mod">
          <ac:chgData name="Hanneke van Tuinen" userId="ed22c550-b84f-4481-816d-c5ae7bd4721b" providerId="ADAL" clId="{4142A47F-AE7C-428A-A85E-5997724AE922}" dt="2021-01-07T10:48:07.914" v="3120" actId="26606"/>
          <ac:picMkLst>
            <pc:docMk/>
            <pc:sldMk cId="824244133" sldId="262"/>
            <ac:picMk id="5" creationId="{98652766-2E51-4BD1-8333-1B6F7C0B8AF4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51:29.543" v="3155" actId="5793"/>
        <pc:sldMkLst>
          <pc:docMk/>
          <pc:sldMk cId="1665623650" sldId="263"/>
        </pc:sldMkLst>
        <pc:spChg chg="mod">
          <ac:chgData name="Hanneke van Tuinen" userId="ed22c550-b84f-4481-816d-c5ae7bd4721b" providerId="ADAL" clId="{4142A47F-AE7C-428A-A85E-5997724AE922}" dt="2021-01-07T10:48:15.909" v="3121" actId="26606"/>
          <ac:spMkLst>
            <pc:docMk/>
            <pc:sldMk cId="1665623650" sldId="263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51:29.543" v="3155" actId="5793"/>
          <ac:spMkLst>
            <pc:docMk/>
            <pc:sldMk cId="1665623650" sldId="263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8:15.909" v="3121" actId="26606"/>
          <ac:spMkLst>
            <pc:docMk/>
            <pc:sldMk cId="1665623650" sldId="263"/>
            <ac:spMk id="12" creationId="{45D37F4E-DDB4-456B-97E0-9937730A039F}"/>
          </ac:spMkLst>
        </pc:spChg>
        <pc:spChg chg="add">
          <ac:chgData name="Hanneke van Tuinen" userId="ed22c550-b84f-4481-816d-c5ae7bd4721b" providerId="ADAL" clId="{4142A47F-AE7C-428A-A85E-5997724AE922}" dt="2021-01-07T10:48:15.909" v="3121" actId="26606"/>
          <ac:spMkLst>
            <pc:docMk/>
            <pc:sldMk cId="1665623650" sldId="263"/>
            <ac:spMk id="14" creationId="{B2DD41CD-8F47-4F56-AD12-4E2FF7696987}"/>
          </ac:spMkLst>
        </pc:spChg>
        <pc:picChg chg="mod">
          <ac:chgData name="Hanneke van Tuinen" userId="ed22c550-b84f-4481-816d-c5ae7bd4721b" providerId="ADAL" clId="{4142A47F-AE7C-428A-A85E-5997724AE922}" dt="2021-01-07T10:48:15.909" v="3121" actId="26606"/>
          <ac:picMkLst>
            <pc:docMk/>
            <pc:sldMk cId="1665623650" sldId="263"/>
            <ac:picMk id="7" creationId="{76618D4A-A9C3-4436-9490-22283D05A0C6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45:40.234" v="3087" actId="14100"/>
        <pc:sldMkLst>
          <pc:docMk/>
          <pc:sldMk cId="198144963" sldId="264"/>
        </pc:sldMkLst>
        <pc:spChg chg="mod">
          <ac:chgData name="Hanneke van Tuinen" userId="ed22c550-b84f-4481-816d-c5ae7bd4721b" providerId="ADAL" clId="{4142A47F-AE7C-428A-A85E-5997724AE922}" dt="2021-01-07T10:45:32.506" v="3085" actId="1076"/>
          <ac:spMkLst>
            <pc:docMk/>
            <pc:sldMk cId="198144963" sldId="264"/>
            <ac:spMk id="2" creationId="{EE092C3F-BC15-418A-B721-5056B40D8E3B}"/>
          </ac:spMkLst>
        </pc:spChg>
        <pc:spChg chg="add mod">
          <ac:chgData name="Hanneke van Tuinen" userId="ed22c550-b84f-4481-816d-c5ae7bd4721b" providerId="ADAL" clId="{4142A47F-AE7C-428A-A85E-5997724AE922}" dt="2021-01-07T10:44:00.144" v="2913" actId="403"/>
          <ac:spMkLst>
            <pc:docMk/>
            <pc:sldMk cId="198144963" sldId="264"/>
            <ac:spMk id="3" creationId="{83121FB1-8390-4485-8A05-1BFAE197878E}"/>
          </ac:spMkLst>
        </pc:spChg>
        <pc:spChg chg="mod">
          <ac:chgData name="Hanneke van Tuinen" userId="ed22c550-b84f-4481-816d-c5ae7bd4721b" providerId="ADAL" clId="{4142A47F-AE7C-428A-A85E-5997724AE922}" dt="2021-01-07T10:45:40.234" v="3087" actId="14100"/>
          <ac:spMkLst>
            <pc:docMk/>
            <pc:sldMk cId="198144963" sldId="264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3:53.818" v="2911" actId="26606"/>
          <ac:spMkLst>
            <pc:docMk/>
            <pc:sldMk cId="198144963" sldId="264"/>
            <ac:spMk id="12" creationId="{49CD2D09-B1BB-4DF5-9E1C-3D21B21EDEFD}"/>
          </ac:spMkLst>
        </pc:spChg>
        <pc:spChg chg="add">
          <ac:chgData name="Hanneke van Tuinen" userId="ed22c550-b84f-4481-816d-c5ae7bd4721b" providerId="ADAL" clId="{4142A47F-AE7C-428A-A85E-5997724AE922}" dt="2021-01-07T10:43:53.818" v="2911" actId="26606"/>
          <ac:spMkLst>
            <pc:docMk/>
            <pc:sldMk cId="198144963" sldId="264"/>
            <ac:spMk id="16" creationId="{967C29FE-FD32-4AFB-AD20-DBDF5864B2D8}"/>
          </ac:spMkLst>
        </pc:spChg>
        <pc:picChg chg="mod">
          <ac:chgData name="Hanneke van Tuinen" userId="ed22c550-b84f-4481-816d-c5ae7bd4721b" providerId="ADAL" clId="{4142A47F-AE7C-428A-A85E-5997724AE922}" dt="2021-01-07T10:43:53.818" v="2911" actId="26606"/>
          <ac:picMkLst>
            <pc:docMk/>
            <pc:sldMk cId="198144963" sldId="264"/>
            <ac:picMk id="7" creationId="{AE637915-DF6E-460B-8986-5D56BB32CAD5}"/>
          </ac:picMkLst>
        </pc:picChg>
        <pc:picChg chg="add">
          <ac:chgData name="Hanneke van Tuinen" userId="ed22c550-b84f-4481-816d-c5ae7bd4721b" providerId="ADAL" clId="{4142A47F-AE7C-428A-A85E-5997724AE922}" dt="2021-01-07T10:43:53.818" v="2911" actId="26606"/>
          <ac:picMkLst>
            <pc:docMk/>
            <pc:sldMk cId="198144963" sldId="264"/>
            <ac:picMk id="14" creationId="{83355637-BA71-4F63-94C9-E77BF81BDFC0}"/>
          </ac:picMkLst>
        </pc:picChg>
      </pc:sldChg>
      <pc:sldChg chg="addSp delSp modSp mod setBg">
        <pc:chgData name="Hanneke van Tuinen" userId="ed22c550-b84f-4481-816d-c5ae7bd4721b" providerId="ADAL" clId="{4142A47F-AE7C-428A-A85E-5997724AE922}" dt="2021-01-07T10:43:31.616" v="2910" actId="20577"/>
        <pc:sldMkLst>
          <pc:docMk/>
          <pc:sldMk cId="3243820867" sldId="265"/>
        </pc:sldMkLst>
        <pc:spChg chg="mod">
          <ac:chgData name="Hanneke van Tuinen" userId="ed22c550-b84f-4481-816d-c5ae7bd4721b" providerId="ADAL" clId="{4142A47F-AE7C-428A-A85E-5997724AE922}" dt="2021-01-07T10:43:03.533" v="2903" actId="1076"/>
          <ac:spMkLst>
            <pc:docMk/>
            <pc:sldMk cId="3243820867" sldId="265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43:31.616" v="2910" actId="20577"/>
          <ac:spMkLst>
            <pc:docMk/>
            <pc:sldMk cId="3243820867" sldId="265"/>
            <ac:spMk id="4" creationId="{24BF0E67-2F8A-4FFB-B281-35B94E4AE7B6}"/>
          </ac:spMkLst>
        </pc:spChg>
        <pc:spChg chg="del mod">
          <ac:chgData name="Hanneke van Tuinen" userId="ed22c550-b84f-4481-816d-c5ae7bd4721b" providerId="ADAL" clId="{4142A47F-AE7C-428A-A85E-5997724AE922}" dt="2021-01-07T10:41:58.660" v="2880" actId="478"/>
          <ac:spMkLst>
            <pc:docMk/>
            <pc:sldMk cId="3243820867" sldId="265"/>
            <ac:spMk id="9" creationId="{A08F71B1-7C5A-41C0-9787-C61FF42D3991}"/>
          </ac:spMkLst>
        </pc:spChg>
        <pc:spChg chg="add">
          <ac:chgData name="Hanneke van Tuinen" userId="ed22c550-b84f-4481-816d-c5ae7bd4721b" providerId="ADAL" clId="{4142A47F-AE7C-428A-A85E-5997724AE922}" dt="2021-01-07T10:42:02.232" v="2881" actId="26606"/>
          <ac:spMkLst>
            <pc:docMk/>
            <pc:sldMk cId="3243820867" sldId="265"/>
            <ac:spMk id="71" creationId="{F4C0B10B-D2C4-4A54-AFAD-3D27DF88BB37}"/>
          </ac:spMkLst>
        </pc:spChg>
        <pc:grpChg chg="add">
          <ac:chgData name="Hanneke van Tuinen" userId="ed22c550-b84f-4481-816d-c5ae7bd4721b" providerId="ADAL" clId="{4142A47F-AE7C-428A-A85E-5997724AE922}" dt="2021-01-07T10:42:02.232" v="2881" actId="26606"/>
          <ac:grpSpMkLst>
            <pc:docMk/>
            <pc:sldMk cId="3243820867" sldId="265"/>
            <ac:grpSpMk id="73" creationId="{B6BADB90-C74B-40D6-86DC-503F65FCE8DC}"/>
          </ac:grpSpMkLst>
        </pc:grpChg>
        <pc:picChg chg="del">
          <ac:chgData name="Hanneke van Tuinen" userId="ed22c550-b84f-4481-816d-c5ae7bd4721b" providerId="ADAL" clId="{4142A47F-AE7C-428A-A85E-5997724AE922}" dt="2021-01-07T09:53:27.244" v="2738" actId="478"/>
          <ac:picMkLst>
            <pc:docMk/>
            <pc:sldMk cId="3243820867" sldId="265"/>
            <ac:picMk id="10" creationId="{76656B28-81EF-4638-B297-C35812C096F8}"/>
          </ac:picMkLst>
        </pc:picChg>
        <pc:picChg chg="add mod">
          <ac:chgData name="Hanneke van Tuinen" userId="ed22c550-b84f-4481-816d-c5ae7bd4721b" providerId="ADAL" clId="{4142A47F-AE7C-428A-A85E-5997724AE922}" dt="2021-01-07T10:42:54.265" v="2900" actId="1076"/>
          <ac:picMkLst>
            <pc:docMk/>
            <pc:sldMk cId="3243820867" sldId="265"/>
            <ac:picMk id="2050" creationId="{845E4684-4C1F-4B9D-AA5C-A7EAF640917B}"/>
          </ac:picMkLst>
        </pc:picChg>
      </pc:sldChg>
      <pc:sldChg chg="addSp modSp mod ord setBg">
        <pc:chgData name="Hanneke van Tuinen" userId="ed22c550-b84f-4481-816d-c5ae7bd4721b" providerId="ADAL" clId="{4142A47F-AE7C-428A-A85E-5997724AE922}" dt="2021-01-07T10:48:49.705" v="3128" actId="2711"/>
        <pc:sldMkLst>
          <pc:docMk/>
          <pc:sldMk cId="4015964302" sldId="266"/>
        </pc:sldMkLst>
        <pc:spChg chg="mod">
          <ac:chgData name="Hanneke van Tuinen" userId="ed22c550-b84f-4481-816d-c5ae7bd4721b" providerId="ADAL" clId="{4142A47F-AE7C-428A-A85E-5997724AE922}" dt="2021-01-07T10:48:49.705" v="3128" actId="2711"/>
          <ac:spMkLst>
            <pc:docMk/>
            <pc:sldMk cId="4015964302" sldId="266"/>
            <ac:spMk id="2" creationId="{EE092C3F-BC15-418A-B721-5056B40D8E3B}"/>
          </ac:spMkLst>
        </pc:spChg>
        <pc:spChg chg="mod or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11" creationId="{DEE5C6BA-FE2A-4C38-8D88-E70C06E54F82}"/>
          </ac:spMkLst>
        </pc:spChg>
        <pc:spChg chg="ad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15" creationId="{DE9FA85F-F0FB-4952-A05F-04CC67B18EE5}"/>
          </ac:spMkLst>
        </pc:spChg>
        <pc:spChg chg="ad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17" creationId="{FEBD362A-CC27-47D9-8FC3-A5E91BA0760C}"/>
          </ac:spMkLst>
        </pc:spChg>
        <pc:picChg chg="mod">
          <ac:chgData name="Hanneke van Tuinen" userId="ed22c550-b84f-4481-816d-c5ae7bd4721b" providerId="ADAL" clId="{4142A47F-AE7C-428A-A85E-5997724AE922}" dt="2021-01-07T10:48:39.604" v="3126" actId="26606"/>
          <ac:picMkLst>
            <pc:docMk/>
            <pc:sldMk cId="4015964302" sldId="266"/>
            <ac:picMk id="3" creationId="{29192DB9-D459-4781-B56C-5B8B0E32ECB7}"/>
          </ac:picMkLst>
        </pc:picChg>
        <pc:picChg chg="mod">
          <ac:chgData name="Hanneke van Tuinen" userId="ed22c550-b84f-4481-816d-c5ae7bd4721b" providerId="ADAL" clId="{4142A47F-AE7C-428A-A85E-5997724AE922}" dt="2021-01-07T10:48:39.604" v="3126" actId="26606"/>
          <ac:picMkLst>
            <pc:docMk/>
            <pc:sldMk cId="4015964302" sldId="266"/>
            <ac:picMk id="6" creationId="{DF296521-9CBF-4126-8527-D5D31CF3F87F}"/>
          </ac:picMkLst>
        </pc:picChg>
        <pc:picChg chg="add">
          <ac:chgData name="Hanneke van Tuinen" userId="ed22c550-b84f-4481-816d-c5ae7bd4721b" providerId="ADAL" clId="{4142A47F-AE7C-428A-A85E-5997724AE922}" dt="2021-01-07T10:48:39.604" v="3126" actId="26606"/>
          <ac:picMkLst>
            <pc:docMk/>
            <pc:sldMk cId="4015964302" sldId="266"/>
            <ac:picMk id="13" creationId="{53E66F28-0926-4CFB-BDAB-646CAB184CB0}"/>
          </ac:picMkLst>
        </pc:picChg>
      </pc:sldChg>
      <pc:sldChg chg="addSp delSp modSp mod setBg">
        <pc:chgData name="Hanneke van Tuinen" userId="ed22c550-b84f-4481-816d-c5ae7bd4721b" providerId="ADAL" clId="{4142A47F-AE7C-428A-A85E-5997724AE922}" dt="2021-01-07T10:52:15.436" v="3205" actId="20577"/>
        <pc:sldMkLst>
          <pc:docMk/>
          <pc:sldMk cId="1690704011" sldId="269"/>
        </pc:sldMkLst>
        <pc:spChg chg="mod">
          <ac:chgData name="Hanneke van Tuinen" userId="ed22c550-b84f-4481-816d-c5ae7bd4721b" providerId="ADAL" clId="{4142A47F-AE7C-428A-A85E-5997724AE922}" dt="2021-01-07T10:41:47.314" v="2876" actId="2711"/>
          <ac:spMkLst>
            <pc:docMk/>
            <pc:sldMk cId="1690704011" sldId="269"/>
            <ac:spMk id="2" creationId="{EE092C3F-BC15-418A-B721-5056B40D8E3B}"/>
          </ac:spMkLst>
        </pc:spChg>
        <pc:spChg chg="mod ord">
          <ac:chgData name="Hanneke van Tuinen" userId="ed22c550-b84f-4481-816d-c5ae7bd4721b" providerId="ADAL" clId="{4142A47F-AE7C-428A-A85E-5997724AE922}" dt="2021-01-07T10:52:15.436" v="3205" actId="20577"/>
          <ac:spMkLst>
            <pc:docMk/>
            <pc:sldMk cId="1690704011" sldId="269"/>
            <ac:spMk id="4" creationId="{24BF0E67-2F8A-4FFB-B281-35B94E4AE7B6}"/>
          </ac:spMkLst>
        </pc:spChg>
        <pc:spChg chg="del mod">
          <ac:chgData name="Hanneke van Tuinen" userId="ed22c550-b84f-4481-816d-c5ae7bd4721b" providerId="ADAL" clId="{4142A47F-AE7C-428A-A85E-5997724AE922}" dt="2021-01-07T10:41:31.475" v="2872" actId="478"/>
          <ac:spMkLst>
            <pc:docMk/>
            <pc:sldMk cId="1690704011" sldId="269"/>
            <ac:spMk id="9" creationId="{A08F71B1-7C5A-41C0-9787-C61FF42D3991}"/>
          </ac:spMkLst>
        </pc:spChg>
        <pc:spChg chg="add">
          <ac:chgData name="Hanneke van Tuinen" userId="ed22c550-b84f-4481-816d-c5ae7bd4721b" providerId="ADAL" clId="{4142A47F-AE7C-428A-A85E-5997724AE922}" dt="2021-01-07T10:41:34.461" v="2873" actId="26606"/>
          <ac:spMkLst>
            <pc:docMk/>
            <pc:sldMk cId="1690704011" sldId="269"/>
            <ac:spMk id="11" creationId="{F56F5174-31D9-4DBB-AAB7-A1FD7BDB1352}"/>
          </ac:spMkLst>
        </pc:spChg>
        <pc:spChg chg="add">
          <ac:chgData name="Hanneke van Tuinen" userId="ed22c550-b84f-4481-816d-c5ae7bd4721b" providerId="ADAL" clId="{4142A47F-AE7C-428A-A85E-5997724AE922}" dt="2021-01-07T10:41:34.461" v="2873" actId="26606"/>
          <ac:spMkLst>
            <pc:docMk/>
            <pc:sldMk cId="1690704011" sldId="269"/>
            <ac:spMk id="15" creationId="{F9A95BEE-6BB1-4A28-A8E6-A34B2E42EF87}"/>
          </ac:spMkLst>
        </pc:spChg>
        <pc:picChg chg="mod">
          <ac:chgData name="Hanneke van Tuinen" userId="ed22c550-b84f-4481-816d-c5ae7bd4721b" providerId="ADAL" clId="{4142A47F-AE7C-428A-A85E-5997724AE922}" dt="2021-01-07T10:41:34.461" v="2873" actId="26606"/>
          <ac:picMkLst>
            <pc:docMk/>
            <pc:sldMk cId="1690704011" sldId="269"/>
            <ac:picMk id="6" creationId="{E3D5C74C-3819-4F18-B9AF-A574929DE2A7}"/>
          </ac:picMkLst>
        </pc:picChg>
        <pc:picChg chg="add">
          <ac:chgData name="Hanneke van Tuinen" userId="ed22c550-b84f-4481-816d-c5ae7bd4721b" providerId="ADAL" clId="{4142A47F-AE7C-428A-A85E-5997724AE922}" dt="2021-01-07T10:41:34.461" v="2873" actId="26606"/>
          <ac:picMkLst>
            <pc:docMk/>
            <pc:sldMk cId="1690704011" sldId="269"/>
            <ac:picMk id="13" creationId="{AE113210-7872-481A-ADE6-3A05CCAF5EB2}"/>
          </ac:picMkLst>
        </pc:picChg>
      </pc:sldChg>
      <pc:sldChg chg="delSp del delAnim">
        <pc:chgData name="Hanneke van Tuinen" userId="ed22c550-b84f-4481-816d-c5ae7bd4721b" providerId="ADAL" clId="{4142A47F-AE7C-428A-A85E-5997724AE922}" dt="2021-01-07T09:43:40.945" v="2705" actId="2696"/>
        <pc:sldMkLst>
          <pc:docMk/>
          <pc:sldMk cId="1324403272" sldId="270"/>
        </pc:sldMkLst>
        <pc:picChg chg="del">
          <ac:chgData name="Hanneke van Tuinen" userId="ed22c550-b84f-4481-816d-c5ae7bd4721b" providerId="ADAL" clId="{4142A47F-AE7C-428A-A85E-5997724AE922}" dt="2021-01-07T09:43:38.340" v="2704" actId="478"/>
          <ac:picMkLst>
            <pc:docMk/>
            <pc:sldMk cId="1324403272" sldId="270"/>
            <ac:picMk id="3" creationId="{0F318BAD-18BF-421F-81D8-A80154DA385C}"/>
          </ac:picMkLst>
        </pc:picChg>
      </pc:sldChg>
      <pc:sldChg chg="modSp">
        <pc:chgData name="Hanneke van Tuinen" userId="ed22c550-b84f-4481-816d-c5ae7bd4721b" providerId="ADAL" clId="{4142A47F-AE7C-428A-A85E-5997724AE922}" dt="2021-01-07T09:14:35.710" v="2229" actId="20577"/>
        <pc:sldMkLst>
          <pc:docMk/>
          <pc:sldMk cId="3629771589" sldId="272"/>
        </pc:sldMkLst>
        <pc:spChg chg="mod">
          <ac:chgData name="Hanneke van Tuinen" userId="ed22c550-b84f-4481-816d-c5ae7bd4721b" providerId="ADAL" clId="{4142A47F-AE7C-428A-A85E-5997724AE922}" dt="2021-01-07T09:14:35.710" v="2229" actId="20577"/>
          <ac:spMkLst>
            <pc:docMk/>
            <pc:sldMk cId="3629771589" sldId="272"/>
            <ac:spMk id="3" creationId="{F51F9978-6872-4148-8085-501F44C68BAC}"/>
          </ac:spMkLst>
        </pc:spChg>
      </pc:sldChg>
      <pc:sldChg chg="addSp modSp mod setBg">
        <pc:chgData name="Hanneke van Tuinen" userId="ed22c550-b84f-4481-816d-c5ae7bd4721b" providerId="ADAL" clId="{4142A47F-AE7C-428A-A85E-5997724AE922}" dt="2021-01-07T10:52:33.044" v="3206" actId="1076"/>
        <pc:sldMkLst>
          <pc:docMk/>
          <pc:sldMk cId="1567785010" sldId="273"/>
        </pc:sldMkLst>
        <pc:spChg chg="mod">
          <ac:chgData name="Hanneke van Tuinen" userId="ed22c550-b84f-4481-816d-c5ae7bd4721b" providerId="ADAL" clId="{4142A47F-AE7C-428A-A85E-5997724AE922}" dt="2021-01-07T10:49:12.693" v="3130" actId="2711"/>
          <ac:spMkLst>
            <pc:docMk/>
            <pc:sldMk cId="1567785010" sldId="273"/>
            <ac:spMk id="2" creationId="{EE092C3F-BC15-418A-B721-5056B40D8E3B}"/>
          </ac:spMkLst>
        </pc:spChg>
        <pc:spChg chg="mod ord">
          <ac:chgData name="Hanneke van Tuinen" userId="ed22c550-b84f-4481-816d-c5ae7bd4721b" providerId="ADAL" clId="{4142A47F-AE7C-428A-A85E-5997724AE922}" dt="2021-01-07T10:52:33.044" v="3206" actId="1076"/>
          <ac:spMkLst>
            <pc:docMk/>
            <pc:sldMk cId="1567785010" sldId="273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9:05.082" v="3129" actId="26606"/>
          <ac:spMkLst>
            <pc:docMk/>
            <pc:sldMk cId="1567785010" sldId="273"/>
            <ac:spMk id="11" creationId="{48CAE4AE-A9DF-45AF-9A9C-1712BC63418E}"/>
          </ac:spMkLst>
        </pc:spChg>
        <pc:spChg chg="add">
          <ac:chgData name="Hanneke van Tuinen" userId="ed22c550-b84f-4481-816d-c5ae7bd4721b" providerId="ADAL" clId="{4142A47F-AE7C-428A-A85E-5997724AE922}" dt="2021-01-07T10:49:05.082" v="3129" actId="26606"/>
          <ac:spMkLst>
            <pc:docMk/>
            <pc:sldMk cId="1567785010" sldId="273"/>
            <ac:spMk id="36" creationId="{E972DE0D-2E53-4159-ABD3-C601524262C2}"/>
          </ac:spMkLst>
        </pc:spChg>
        <pc:grpChg chg="add">
          <ac:chgData name="Hanneke van Tuinen" userId="ed22c550-b84f-4481-816d-c5ae7bd4721b" providerId="ADAL" clId="{4142A47F-AE7C-428A-A85E-5997724AE922}" dt="2021-01-07T10:49:05.082" v="3129" actId="26606"/>
          <ac:grpSpMkLst>
            <pc:docMk/>
            <pc:sldMk cId="1567785010" sldId="273"/>
            <ac:grpSpMk id="13" creationId="{6C272060-BC98-4C91-A58F-4DFEC566CF7F}"/>
          </ac:grpSpMkLst>
        </pc:grpChg>
        <pc:picChg chg="mod">
          <ac:chgData name="Hanneke van Tuinen" userId="ed22c550-b84f-4481-816d-c5ae7bd4721b" providerId="ADAL" clId="{4142A47F-AE7C-428A-A85E-5997724AE922}" dt="2021-01-07T10:49:05.082" v="3129" actId="26606"/>
          <ac:picMkLst>
            <pc:docMk/>
            <pc:sldMk cId="1567785010" sldId="273"/>
            <ac:picMk id="6" creationId="{AB53F636-2940-4B3E-9A0D-C27003B2B714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49:52.688" v="3134" actId="26606"/>
        <pc:sldMkLst>
          <pc:docMk/>
          <pc:sldMk cId="2610514114" sldId="274"/>
        </pc:sldMkLst>
        <pc:spChg chg="mo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12" creationId="{F13C74B1-5B17-4795-BED0-7140497B445A}"/>
          </ac:spMkLst>
        </pc:spChg>
        <pc:spChg chg="ad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14" creationId="{D4974D33-8DC5-464E-8C6D-BE58F0669C17}"/>
          </ac:spMkLst>
        </pc:spChg>
        <pc:picChg chg="mod">
          <ac:chgData name="Hanneke van Tuinen" userId="ed22c550-b84f-4481-816d-c5ae7bd4721b" providerId="ADAL" clId="{4142A47F-AE7C-428A-A85E-5997724AE922}" dt="2021-01-07T10:49:52.688" v="3134" actId="26606"/>
          <ac:picMkLst>
            <pc:docMk/>
            <pc:sldMk cId="2610514114" sldId="274"/>
            <ac:picMk id="7" creationId="{3DAB741A-C1EB-4C11-BE25-2329F65B489B}"/>
          </ac:picMkLst>
        </pc:picChg>
      </pc:sldChg>
      <pc:sldChg chg="modSp del">
        <pc:chgData name="Hanneke van Tuinen" userId="ed22c550-b84f-4481-816d-c5ae7bd4721b" providerId="ADAL" clId="{4142A47F-AE7C-428A-A85E-5997724AE922}" dt="2021-01-07T10:53:23.817" v="3207" actId="2696"/>
        <pc:sldMkLst>
          <pc:docMk/>
          <pc:sldMk cId="117686935" sldId="275"/>
        </pc:sldMkLst>
        <pc:spChg chg="mod">
          <ac:chgData name="Hanneke van Tuinen" userId="ed22c550-b84f-4481-816d-c5ae7bd4721b" providerId="ADAL" clId="{4142A47F-AE7C-428A-A85E-5997724AE922}" dt="2021-01-07T09:44:33.159" v="2721" actId="20577"/>
          <ac:spMkLst>
            <pc:docMk/>
            <pc:sldMk cId="117686935" sldId="275"/>
            <ac:spMk id="2" creationId="{4013B8F0-36A6-422E-938F-9304B08FCDFC}"/>
          </ac:spMkLst>
        </pc:spChg>
        <pc:spChg chg="mod">
          <ac:chgData name="Hanneke van Tuinen" userId="ed22c550-b84f-4481-816d-c5ae7bd4721b" providerId="ADAL" clId="{4142A47F-AE7C-428A-A85E-5997724AE922}" dt="2021-01-07T10:06:38.805" v="2840" actId="20577"/>
          <ac:spMkLst>
            <pc:docMk/>
            <pc:sldMk cId="117686935" sldId="275"/>
            <ac:spMk id="4" creationId="{A808DAA0-913F-4646-935B-A8FFAC98E2F9}"/>
          </ac:spMkLst>
        </pc:spChg>
      </pc:sldChg>
      <pc:sldChg chg="addSp modSp del mod setBg">
        <pc:chgData name="Hanneke van Tuinen" userId="ed22c550-b84f-4481-816d-c5ae7bd4721b" providerId="ADAL" clId="{4142A47F-AE7C-428A-A85E-5997724AE922}" dt="2021-01-14T11:03:40.225" v="4471" actId="47"/>
        <pc:sldMkLst>
          <pc:docMk/>
          <pc:sldMk cId="4204218505" sldId="277"/>
        </pc:sldMkLst>
        <pc:spChg chg="mod">
          <ac:chgData name="Hanneke van Tuinen" userId="ed22c550-b84f-4481-816d-c5ae7bd4721b" providerId="ADAL" clId="{4142A47F-AE7C-428A-A85E-5997724AE922}" dt="2021-01-07T10:50:02.306" v="3135" actId="26606"/>
          <ac:spMkLst>
            <pc:docMk/>
            <pc:sldMk cId="4204218505" sldId="277"/>
            <ac:spMk id="2" creationId="{A0B65796-C405-4B20-8558-8A18D5EF6078}"/>
          </ac:spMkLst>
        </pc:spChg>
        <pc:spChg chg="mod">
          <ac:chgData name="Hanneke van Tuinen" userId="ed22c550-b84f-4481-816d-c5ae7bd4721b" providerId="ADAL" clId="{4142A47F-AE7C-428A-A85E-5997724AE922}" dt="2021-01-07T10:50:19.399" v="3141" actId="5793"/>
          <ac:spMkLst>
            <pc:docMk/>
            <pc:sldMk cId="4204218505" sldId="277"/>
            <ac:spMk id="3" creationId="{09E4B003-2F90-4229-9A5E-C74BD99D916E}"/>
          </ac:spMkLst>
        </pc:spChg>
        <pc:spChg chg="add">
          <ac:chgData name="Hanneke van Tuinen" userId="ed22c550-b84f-4481-816d-c5ae7bd4721b" providerId="ADAL" clId="{4142A47F-AE7C-428A-A85E-5997724AE922}" dt="2021-01-07T10:50:02.306" v="3135" actId="26606"/>
          <ac:spMkLst>
            <pc:docMk/>
            <pc:sldMk cId="4204218505" sldId="277"/>
            <ac:spMk id="10" creationId="{F4C0B10B-D2C4-4A54-AFAD-3D27DF88BB37}"/>
          </ac:spMkLst>
        </pc:spChg>
        <pc:grpChg chg="add">
          <ac:chgData name="Hanneke van Tuinen" userId="ed22c550-b84f-4481-816d-c5ae7bd4721b" providerId="ADAL" clId="{4142A47F-AE7C-428A-A85E-5997724AE922}" dt="2021-01-07T10:50:02.306" v="3135" actId="26606"/>
          <ac:grpSpMkLst>
            <pc:docMk/>
            <pc:sldMk cId="4204218505" sldId="277"/>
            <ac:grpSpMk id="12" creationId="{B6BADB90-C74B-40D6-86DC-503F65FCE8DC}"/>
          </ac:grpSpMkLst>
        </pc:grpChg>
        <pc:picChg chg="mod">
          <ac:chgData name="Hanneke van Tuinen" userId="ed22c550-b84f-4481-816d-c5ae7bd4721b" providerId="ADAL" clId="{4142A47F-AE7C-428A-A85E-5997724AE922}" dt="2021-01-07T10:50:02.306" v="3135" actId="26606"/>
          <ac:picMkLst>
            <pc:docMk/>
            <pc:sldMk cId="4204218505" sldId="277"/>
            <ac:picMk id="5" creationId="{2FFB1DFD-028F-4F8F-B8C7-E6FD467C29E4}"/>
          </ac:picMkLst>
        </pc:picChg>
      </pc:sldChg>
      <pc:sldChg chg="addSp modSp del mod setBg">
        <pc:chgData name="Hanneke van Tuinen" userId="ed22c550-b84f-4481-816d-c5ae7bd4721b" providerId="ADAL" clId="{4142A47F-AE7C-428A-A85E-5997724AE922}" dt="2021-01-14T11:03:42.444" v="4472" actId="47"/>
        <pc:sldMkLst>
          <pc:docMk/>
          <pc:sldMk cId="3051485887" sldId="278"/>
        </pc:sldMkLst>
        <pc:spChg chg="mod">
          <ac:chgData name="Hanneke van Tuinen" userId="ed22c550-b84f-4481-816d-c5ae7bd4721b" providerId="ADAL" clId="{4142A47F-AE7C-428A-A85E-5997724AE922}" dt="2021-01-07T10:57:56.584" v="3235" actId="20577"/>
          <ac:spMkLst>
            <pc:docMk/>
            <pc:sldMk cId="3051485887" sldId="278"/>
            <ac:spMk id="2" creationId="{A0B65796-C405-4B20-8558-8A18D5EF6078}"/>
          </ac:spMkLst>
        </pc:spChg>
        <pc:spChg chg="mod">
          <ac:chgData name="Hanneke van Tuinen" userId="ed22c550-b84f-4481-816d-c5ae7bd4721b" providerId="ADAL" clId="{4142A47F-AE7C-428A-A85E-5997724AE922}" dt="2021-01-14T09:23:11.434" v="4403" actId="1076"/>
          <ac:spMkLst>
            <pc:docMk/>
            <pc:sldMk cId="3051485887" sldId="278"/>
            <ac:spMk id="3" creationId="{09E4B003-2F90-4229-9A5E-C74BD99D916E}"/>
          </ac:spMkLst>
        </pc:spChg>
        <pc:spChg chg="add">
          <ac:chgData name="Hanneke van Tuinen" userId="ed22c550-b84f-4481-816d-c5ae7bd4721b" providerId="ADAL" clId="{4142A47F-AE7C-428A-A85E-5997724AE922}" dt="2021-01-07T10:50:29.446" v="3142" actId="26606"/>
          <ac:spMkLst>
            <pc:docMk/>
            <pc:sldMk cId="3051485887" sldId="278"/>
            <ac:spMk id="12" creationId="{45D37F4E-DDB4-456B-97E0-9937730A039F}"/>
          </ac:spMkLst>
        </pc:spChg>
        <pc:spChg chg="add">
          <ac:chgData name="Hanneke van Tuinen" userId="ed22c550-b84f-4481-816d-c5ae7bd4721b" providerId="ADAL" clId="{4142A47F-AE7C-428A-A85E-5997724AE922}" dt="2021-01-07T10:50:29.446" v="3142" actId="26606"/>
          <ac:spMkLst>
            <pc:docMk/>
            <pc:sldMk cId="3051485887" sldId="278"/>
            <ac:spMk id="14" creationId="{B2DD41CD-8F47-4F56-AD12-4E2FF7696987}"/>
          </ac:spMkLst>
        </pc:spChg>
        <pc:picChg chg="mod">
          <ac:chgData name="Hanneke van Tuinen" userId="ed22c550-b84f-4481-816d-c5ae7bd4721b" providerId="ADAL" clId="{4142A47F-AE7C-428A-A85E-5997724AE922}" dt="2021-01-07T10:50:29.446" v="3142" actId="26606"/>
          <ac:picMkLst>
            <pc:docMk/>
            <pc:sldMk cId="3051485887" sldId="278"/>
            <ac:picMk id="7" creationId="{5AD87394-A130-4EA7-9768-BB16EC202D39}"/>
          </ac:picMkLst>
        </pc:picChg>
      </pc:sldChg>
      <pc:sldChg chg="addSp delSp modSp add">
        <pc:chgData name="Hanneke van Tuinen" userId="ed22c550-b84f-4481-816d-c5ae7bd4721b" providerId="ADAL" clId="{4142A47F-AE7C-428A-A85E-5997724AE922}" dt="2021-01-07T10:00:02.961" v="2829" actId="1076"/>
        <pc:sldMkLst>
          <pc:docMk/>
          <pc:sldMk cId="2064455428" sldId="279"/>
        </pc:sldMkLst>
        <pc:spChg chg="mod">
          <ac:chgData name="Hanneke van Tuinen" userId="ed22c550-b84f-4481-816d-c5ae7bd4721b" providerId="ADAL" clId="{4142A47F-AE7C-428A-A85E-5997724AE922}" dt="2021-01-07T10:00:01.235" v="2828" actId="1076"/>
          <ac:spMkLst>
            <pc:docMk/>
            <pc:sldMk cId="2064455428" sldId="279"/>
            <ac:spMk id="2" creationId="{2217CCEA-E951-48B6-9521-F4CEC08B511F}"/>
          </ac:spMkLst>
        </pc:spChg>
        <pc:spChg chg="del">
          <ac:chgData name="Hanneke van Tuinen" userId="ed22c550-b84f-4481-816d-c5ae7bd4721b" providerId="ADAL" clId="{4142A47F-AE7C-428A-A85E-5997724AE922}" dt="2021-01-07T08:37:52.696" v="80" actId="478"/>
          <ac:spMkLst>
            <pc:docMk/>
            <pc:sldMk cId="2064455428" sldId="279"/>
            <ac:spMk id="3" creationId="{EA75F1FE-1953-4374-9EF7-E8F1F9913649}"/>
          </ac:spMkLst>
        </pc:spChg>
        <pc:picChg chg="add mod">
          <ac:chgData name="Hanneke van Tuinen" userId="ed22c550-b84f-4481-816d-c5ae7bd4721b" providerId="ADAL" clId="{4142A47F-AE7C-428A-A85E-5997724AE922}" dt="2021-01-07T10:00:02.961" v="2829" actId="1076"/>
          <ac:picMkLst>
            <pc:docMk/>
            <pc:sldMk cId="2064455428" sldId="279"/>
            <ac:picMk id="1026" creationId="{41A04DB1-8180-4288-B57F-94634122C390}"/>
          </ac:picMkLst>
        </pc:picChg>
      </pc:sldChg>
      <pc:sldChg chg="add del">
        <pc:chgData name="Hanneke van Tuinen" userId="ed22c550-b84f-4481-816d-c5ae7bd4721b" providerId="ADAL" clId="{4142A47F-AE7C-428A-A85E-5997724AE922}" dt="2021-01-07T10:57:39.410" v="3230" actId="2696"/>
        <pc:sldMkLst>
          <pc:docMk/>
          <pc:sldMk cId="328324104" sldId="280"/>
        </pc:sldMkLst>
      </pc:sldChg>
      <pc:sldChg chg="addSp delSp modSp add setBg delDesignElem">
        <pc:chgData name="Hanneke van Tuinen" userId="ed22c550-b84f-4481-816d-c5ae7bd4721b" providerId="ADAL" clId="{4142A47F-AE7C-428A-A85E-5997724AE922}" dt="2021-01-07T10:58:48.743" v="3360" actId="207"/>
        <pc:sldMkLst>
          <pc:docMk/>
          <pc:sldMk cId="342623495" sldId="280"/>
        </pc:sldMkLst>
        <pc:spChg chg="mod">
          <ac:chgData name="Hanneke van Tuinen" userId="ed22c550-b84f-4481-816d-c5ae7bd4721b" providerId="ADAL" clId="{4142A47F-AE7C-428A-A85E-5997724AE922}" dt="2021-01-07T10:58:48.743" v="3360" actId="207"/>
          <ac:spMkLst>
            <pc:docMk/>
            <pc:sldMk cId="342623495" sldId="280"/>
            <ac:spMk id="2" creationId="{A0B65796-C405-4B20-8558-8A18D5EF6078}"/>
          </ac:spMkLst>
        </pc:spChg>
        <pc:spChg chg="mod">
          <ac:chgData name="Hanneke van Tuinen" userId="ed22c550-b84f-4481-816d-c5ae7bd4721b" providerId="ADAL" clId="{4142A47F-AE7C-428A-A85E-5997724AE922}" dt="2021-01-07T10:58:42.273" v="3357" actId="1076"/>
          <ac:spMkLst>
            <pc:docMk/>
            <pc:sldMk cId="342623495" sldId="280"/>
            <ac:spMk id="3" creationId="{09E4B003-2F90-4229-9A5E-C74BD99D916E}"/>
          </ac:spMkLst>
        </pc:spChg>
        <pc:spChg chg="add del mod">
          <ac:chgData name="Hanneke van Tuinen" userId="ed22c550-b84f-4481-816d-c5ae7bd4721b" providerId="ADAL" clId="{4142A47F-AE7C-428A-A85E-5997724AE922}" dt="2021-01-07T10:58:39.911" v="3356" actId="478"/>
          <ac:spMkLst>
            <pc:docMk/>
            <pc:sldMk cId="342623495" sldId="280"/>
            <ac:spMk id="5" creationId="{F9C68ED3-368A-424F-8548-A6C024B46D6D}"/>
          </ac:spMkLst>
        </pc:spChg>
        <pc:spChg chg="del">
          <ac:chgData name="Hanneke van Tuinen" userId="ed22c550-b84f-4481-816d-c5ae7bd4721b" providerId="ADAL" clId="{4142A47F-AE7C-428A-A85E-5997724AE922}" dt="2021-01-07T10:58:06.946" v="3239"/>
          <ac:spMkLst>
            <pc:docMk/>
            <pc:sldMk cId="342623495" sldId="280"/>
            <ac:spMk id="12" creationId="{45D37F4E-DDB4-456B-97E0-9937730A039F}"/>
          </ac:spMkLst>
        </pc:spChg>
        <pc:spChg chg="del">
          <ac:chgData name="Hanneke van Tuinen" userId="ed22c550-b84f-4481-816d-c5ae7bd4721b" providerId="ADAL" clId="{4142A47F-AE7C-428A-A85E-5997724AE922}" dt="2021-01-07T10:58:06.946" v="3239"/>
          <ac:spMkLst>
            <pc:docMk/>
            <pc:sldMk cId="342623495" sldId="280"/>
            <ac:spMk id="14" creationId="{B2DD41CD-8F47-4F56-AD12-4E2FF7696987}"/>
          </ac:spMkLst>
        </pc:spChg>
        <pc:picChg chg="del">
          <ac:chgData name="Hanneke van Tuinen" userId="ed22c550-b84f-4481-816d-c5ae7bd4721b" providerId="ADAL" clId="{4142A47F-AE7C-428A-A85E-5997724AE922}" dt="2021-01-07T10:58:12.665" v="3259" actId="478"/>
          <ac:picMkLst>
            <pc:docMk/>
            <pc:sldMk cId="342623495" sldId="280"/>
            <ac:picMk id="7" creationId="{5AD87394-A130-4EA7-9768-BB16EC202D39}"/>
          </ac:picMkLst>
        </pc:picChg>
      </pc:sldChg>
      <pc:sldChg chg="add del">
        <pc:chgData name="Hanneke van Tuinen" userId="ed22c550-b84f-4481-816d-c5ae7bd4721b" providerId="ADAL" clId="{4142A47F-AE7C-428A-A85E-5997724AE922}" dt="2021-01-07T10:57:50.801" v="3234" actId="2696"/>
        <pc:sldMkLst>
          <pc:docMk/>
          <pc:sldMk cId="3499094498" sldId="280"/>
        </pc:sldMkLst>
      </pc:sldChg>
      <pc:sldChg chg="add del">
        <pc:chgData name="Hanneke van Tuinen" userId="ed22c550-b84f-4481-816d-c5ae7bd4721b" providerId="ADAL" clId="{4142A47F-AE7C-428A-A85E-5997724AE922}" dt="2021-01-07T10:57:42.016" v="3232" actId="2696"/>
        <pc:sldMkLst>
          <pc:docMk/>
          <pc:sldMk cId="3778091523" sldId="280"/>
        </pc:sldMkLst>
      </pc:sldChg>
      <pc:sldChg chg="add del">
        <pc:chgData name="Hanneke van Tuinen" userId="ed22c550-b84f-4481-816d-c5ae7bd4721b" providerId="ADAL" clId="{4142A47F-AE7C-428A-A85E-5997724AE922}" dt="2021-01-07T10:58:05.316" v="3237" actId="2696"/>
        <pc:sldMkLst>
          <pc:docMk/>
          <pc:sldMk cId="3993447387" sldId="280"/>
        </pc:sldMkLst>
      </pc:sldChg>
      <pc:sldChg chg="delSp modSp add mod">
        <pc:chgData name="Hanneke van Tuinen" userId="ed22c550-b84f-4481-816d-c5ae7bd4721b" providerId="ADAL" clId="{4142A47F-AE7C-428A-A85E-5997724AE922}" dt="2021-01-14T12:51:49.311" v="5112" actId="113"/>
        <pc:sldMkLst>
          <pc:docMk/>
          <pc:sldMk cId="353590906" sldId="281"/>
        </pc:sldMkLst>
        <pc:spChg chg="mod">
          <ac:chgData name="Hanneke van Tuinen" userId="ed22c550-b84f-4481-816d-c5ae7bd4721b" providerId="ADAL" clId="{4142A47F-AE7C-428A-A85E-5997724AE922}" dt="2021-01-14T11:17:35.188" v="4623" actId="1076"/>
          <ac:spMkLst>
            <pc:docMk/>
            <pc:sldMk cId="353590906" sldId="281"/>
            <ac:spMk id="2" creationId="{34005F2E-9125-4469-8EE3-F97BEDC468D6}"/>
          </ac:spMkLst>
        </pc:spChg>
        <pc:spChg chg="mod">
          <ac:chgData name="Hanneke van Tuinen" userId="ed22c550-b84f-4481-816d-c5ae7bd4721b" providerId="ADAL" clId="{4142A47F-AE7C-428A-A85E-5997724AE922}" dt="2021-01-14T12:51:49.311" v="5112" actId="113"/>
          <ac:spMkLst>
            <pc:docMk/>
            <pc:sldMk cId="353590906" sldId="281"/>
            <ac:spMk id="3" creationId="{1276129C-ABEF-467A-9A67-0FB0A740CA63}"/>
          </ac:spMkLst>
        </pc:spChg>
        <pc:spChg chg="del">
          <ac:chgData name="Hanneke van Tuinen" userId="ed22c550-b84f-4481-816d-c5ae7bd4721b" providerId="ADAL" clId="{4142A47F-AE7C-428A-A85E-5997724AE922}" dt="2021-01-14T08:58:25.779" v="3403" actId="478"/>
          <ac:spMkLst>
            <pc:docMk/>
            <pc:sldMk cId="353590906" sldId="281"/>
            <ac:spMk id="4" creationId="{318B772D-D57E-465D-9085-531BB530361F}"/>
          </ac:spMkLst>
        </pc:spChg>
      </pc:sldChg>
      <pc:sldChg chg="new del">
        <pc:chgData name="Hanneke van Tuinen" userId="ed22c550-b84f-4481-816d-c5ae7bd4721b" providerId="ADAL" clId="{4142A47F-AE7C-428A-A85E-5997724AE922}" dt="2021-01-14T12:41:32.920" v="4651" actId="47"/>
        <pc:sldMkLst>
          <pc:docMk/>
          <pc:sldMk cId="219292962" sldId="282"/>
        </pc:sldMkLst>
      </pc:sldChg>
    </pc:docChg>
  </pc:docChgLst>
  <pc:docChgLst>
    <pc:chgData name="Negar Ebrahimi Nezhad" userId="S::nebrahiminezhad@st.noorderpoort.nl::6bba01cf-eda6-4f64-b99f-08562c40beb6" providerId="AD" clId="Web-{3C671F41-6BF3-4551-AD8F-E78D4B76B563}"/>
    <pc:docChg chg="addSld delSld">
      <pc:chgData name="Negar Ebrahimi Nezhad" userId="S::nebrahiminezhad@st.noorderpoort.nl::6bba01cf-eda6-4f64-b99f-08562c40beb6" providerId="AD" clId="Web-{3C671F41-6BF3-4551-AD8F-E78D4B76B563}" dt="2021-01-22T12:56:02.036" v="1"/>
      <pc:docMkLst>
        <pc:docMk/>
      </pc:docMkLst>
      <pc:sldChg chg="new del">
        <pc:chgData name="Negar Ebrahimi Nezhad" userId="S::nebrahiminezhad@st.noorderpoort.nl::6bba01cf-eda6-4f64-b99f-08562c40beb6" providerId="AD" clId="Web-{3C671F41-6BF3-4551-AD8F-E78D4B76B563}" dt="2021-01-22T12:56:02.036" v="1"/>
        <pc:sldMkLst>
          <pc:docMk/>
          <pc:sldMk cId="1295607729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02E49-4A79-4127-8CED-25DE906A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1C3A34-AF1D-4E75-9EE4-DBC2513F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17DEEE-38A9-4A54-A8F3-09220092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A0FFDA-0DD7-4A6D-BF33-830FFE68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65898F-837E-4C5F-9A5F-D9622E04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43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039EF-449A-45DF-862F-BC642E9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718A47-7E71-4477-AB31-CFDDA54DC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B44678-0C62-4FD8-857C-92145015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8FE784-76F8-4342-A5E8-B671DFF0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C23E8F-D22F-46F3-9E8A-82894590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36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07F638-068E-48DA-B649-A016B9B0C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4319E7-14C1-4AFD-8C4C-FC2616669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5AAAD5-731E-42EB-BFE6-C01C0311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9E4D97-CE17-4C78-95A3-B46BFCBB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7F9D1-BE06-4403-8C44-8D5B63BC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98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84923-AD7E-4818-9EEE-A7B0BA8B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9FD07-54A4-4FA0-B5B0-3A23201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F59554-44C5-40EA-8DEA-BCE98142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25EF56-672B-49DC-B5C9-D44E025C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3911A-151F-4334-A294-69533705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61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93946-FCFA-49FC-8E87-298A3B5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BE335-8170-41D5-8423-28F7E1A51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6B5829-7537-479A-BCD2-0AA2F291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9B811F-A8D5-4A03-87EA-F552B5D4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C5C034-E5D0-4E22-9403-AD50B6E9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2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5E9F7-2212-4659-B618-E2878234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4176F-785F-4D0D-9081-1A39F902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F0E1C8-833D-4BC2-92A3-B1500484B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4C9793-90A8-4228-A6F3-7452F254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D2244E-5125-4A92-82F4-3921BF46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41677-A114-4103-979E-30066CCE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1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D8E02-8EF1-46B1-8C1A-8FA3468A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7CF00E-600D-4F1B-B336-D08A4827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2286E8-64B3-4ACE-91DA-27AA17DCF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519B9F-BC6F-475D-9760-25938E58E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62801A-50F1-44FD-ABF2-3D9206F36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DFD5C8-CE0C-4FDF-A15B-E7E628D5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30D884-0090-4DDE-A270-31CE5A13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01988D-CB2A-469D-8984-916F2A59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3239C-9DE1-4B99-B5AA-38146094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FBC94-9E5F-4A7D-9136-C9CF7570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02D97A-1544-45A6-AE8E-E517B71D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0C61AD-8D09-42A4-8967-856FCDB9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1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02626C-A2E9-4D79-B2A8-13CB714C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79581F-C206-43DF-8C3D-DA34D1EB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A16C65-6CB1-4CC6-A1B6-05D4A65B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12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1F3FA-80CC-48EF-9A9E-F09E8B71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34139-29CE-4DC6-A94F-AA4CD404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525560-0C69-4488-987A-20B7806AD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DAA471-4D83-4A22-AC37-8D1AB1DE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17C055-CDFA-4D76-AEFF-5EC6B41C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AD4057-A127-49F1-8469-843A12C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64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60D41-8537-4B2C-83A3-A75C5F34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BEEF15-2866-434D-A113-3D104D6C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F7D334-A998-4A37-B103-F88153421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F20D43-AF09-4763-B552-49A3F9A8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81E95F-1B7B-43D1-B13A-7C76B68C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D3D56C-CF76-43FF-A407-6C5D6A88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2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805B20-AFF3-4C7A-8A22-DE5CBC4B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9F30AA-D9D8-45DD-A982-9B48526F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9AA1B8-B341-45BC-8558-F551DCDE2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1317-B620-48C6-BBBE-1E55BC886B34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E2157-FFE6-47D7-86B6-B5C46423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BA6ED1-19B8-47F8-AF30-640AFA5A6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28A7D0-B45A-4524-B00D-9E3EC3F22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676A86-97DF-49A0-B307-F9C986D058AC}"/>
              </a:ext>
            </a:extLst>
          </p:cNvPr>
          <p:cNvSpPr txBox="1"/>
          <p:nvPr/>
        </p:nvSpPr>
        <p:spPr>
          <a:xfrm>
            <a:off x="1097280" y="325550"/>
            <a:ext cx="10058400" cy="6105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Gehoor</a:t>
            </a:r>
            <a:endParaRPr lang="en-US" sz="5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MK H12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1"/>
                </a:solidFill>
                <a:ea typeface="+mj-ea"/>
                <a:cs typeface="+mj-cs"/>
              </a:rPr>
              <a:t>Bijgesteld</a:t>
            </a:r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:  </a:t>
            </a:r>
            <a:r>
              <a:rPr lang="en-US" sz="3600" b="1" dirty="0" err="1">
                <a:solidFill>
                  <a:schemeClr val="accent1"/>
                </a:solidFill>
                <a:ea typeface="+mj-ea"/>
                <a:cs typeface="+mj-cs"/>
              </a:rPr>
              <a:t>januari</a:t>
            </a:r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 2021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21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129741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+mn-lt"/>
              </a:rPr>
              <a:t>Otitis media </a:t>
            </a:r>
            <a:r>
              <a:rPr lang="en-US" sz="3700" b="1" dirty="0" err="1">
                <a:solidFill>
                  <a:srgbClr val="000000"/>
                </a:solidFill>
                <a:latin typeface="+mn-lt"/>
              </a:rPr>
              <a:t>acuta</a:t>
            </a:r>
            <a:r>
              <a:rPr lang="en-US" sz="37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US" sz="3700" b="1" dirty="0" err="1">
                <a:solidFill>
                  <a:srgbClr val="000000"/>
                </a:solidFill>
                <a:latin typeface="+mn-lt"/>
              </a:rPr>
              <a:t>middenoor</a:t>
            </a:r>
            <a:r>
              <a:rPr lang="en-US" sz="37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+mn-lt"/>
              </a:rPr>
              <a:t>ontsteking</a:t>
            </a:r>
            <a:r>
              <a:rPr lang="en-US" sz="37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D5C74C-3819-4F18-B9AF-A574929D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288" r="22788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574" y="2421682"/>
            <a:ext cx="4977578" cy="313889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/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b="1" dirty="0" err="1">
                <a:solidFill>
                  <a:srgbClr val="000000"/>
                </a:solidFill>
              </a:rPr>
              <a:t>Behandeling</a:t>
            </a:r>
            <a:r>
              <a:rPr lang="en-US" sz="1400" b="1" dirty="0">
                <a:solidFill>
                  <a:srgbClr val="000000"/>
                </a:solidFill>
              </a:rPr>
              <a:t>: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Gaat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vanzelf</a:t>
            </a:r>
            <a:r>
              <a:rPr lang="en-US" sz="1400" dirty="0">
                <a:solidFill>
                  <a:srgbClr val="000000"/>
                </a:solidFill>
              </a:rPr>
              <a:t> over</a:t>
            </a:r>
          </a:p>
          <a:p>
            <a:r>
              <a:rPr lang="en-US" sz="1400" dirty="0">
                <a:solidFill>
                  <a:srgbClr val="000000"/>
                </a:solidFill>
              </a:rPr>
              <a:t>Paracetamol </a:t>
            </a:r>
            <a:r>
              <a:rPr lang="en-US" sz="1400" dirty="0" err="1">
                <a:solidFill>
                  <a:srgbClr val="000000"/>
                </a:solidFill>
              </a:rPr>
              <a:t>voor</a:t>
            </a:r>
            <a:r>
              <a:rPr lang="en-US" sz="1400" dirty="0">
                <a:solidFill>
                  <a:srgbClr val="000000"/>
                </a:solidFill>
              </a:rPr>
              <a:t> de </a:t>
            </a:r>
            <a:r>
              <a:rPr lang="en-US" sz="1400" dirty="0" err="1">
                <a:solidFill>
                  <a:srgbClr val="000000"/>
                </a:solidFill>
              </a:rPr>
              <a:t>pijn</a:t>
            </a:r>
            <a:endParaRPr lang="en-US" sz="1400" dirty="0">
              <a:solidFill>
                <a:srgbClr val="000000"/>
              </a:solidFill>
            </a:endParaRPr>
          </a:p>
          <a:p>
            <a:pPr marL="0"/>
            <a:r>
              <a:rPr lang="en-US" sz="1400" dirty="0" err="1">
                <a:solidFill>
                  <a:srgbClr val="000000"/>
                </a:solidFill>
              </a:rPr>
              <a:t>Neusspray</a:t>
            </a:r>
            <a:r>
              <a:rPr lang="en-US" sz="1400" dirty="0">
                <a:solidFill>
                  <a:srgbClr val="000000"/>
                </a:solidFill>
              </a:rPr>
              <a:t> of </a:t>
            </a:r>
            <a:r>
              <a:rPr lang="en-US" sz="1400" dirty="0" err="1">
                <a:solidFill>
                  <a:srgbClr val="000000"/>
                </a:solidFill>
              </a:rPr>
              <a:t>neusdruppels</a:t>
            </a:r>
            <a:r>
              <a:rPr lang="en-US" sz="1400" dirty="0">
                <a:solidFill>
                  <a:srgbClr val="000000"/>
                </a:solidFill>
              </a:rPr>
              <a:t> met </a:t>
            </a:r>
            <a:r>
              <a:rPr lang="en-US" sz="1400" dirty="0" err="1">
                <a:solidFill>
                  <a:srgbClr val="000000"/>
                </a:solidFill>
              </a:rPr>
              <a:t>fysiologisch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zout</a:t>
            </a:r>
            <a:r>
              <a:rPr lang="en-US" sz="1400" dirty="0">
                <a:solidFill>
                  <a:srgbClr val="000000"/>
                </a:solidFill>
              </a:rPr>
              <a:t> of met xylometazoline </a:t>
            </a:r>
            <a:r>
              <a:rPr lang="en-US" sz="1400" dirty="0" err="1">
                <a:solidFill>
                  <a:srgbClr val="000000"/>
                </a:solidFill>
              </a:rPr>
              <a:t>helpen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niet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bij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middenoorontsteking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</a:p>
          <a:p>
            <a:pPr marL="0"/>
            <a:r>
              <a:rPr lang="en-US" sz="1400" dirty="0" err="1">
                <a:solidFill>
                  <a:srgbClr val="000000"/>
                </a:solidFill>
              </a:rPr>
              <a:t>Antibiotica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zelden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nodig</a:t>
            </a:r>
            <a:r>
              <a:rPr lang="en-US" sz="1400" dirty="0">
                <a:solidFill>
                  <a:srgbClr val="00000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000000"/>
                </a:solidFill>
              </a:rPr>
              <a:t>Als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klachten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lang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aanhouden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kunnen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complicaties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optreden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bij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kinderen</a:t>
            </a:r>
            <a:r>
              <a:rPr lang="en-US" sz="1400" dirty="0">
                <a:solidFill>
                  <a:srgbClr val="000000"/>
                </a:solidFill>
              </a:rPr>
              <a:t> met </a:t>
            </a:r>
            <a:r>
              <a:rPr lang="en-US" sz="1400" dirty="0" err="1">
                <a:solidFill>
                  <a:srgbClr val="000000"/>
                </a:solidFill>
              </a:rPr>
              <a:t>schisis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syndroom</a:t>
            </a:r>
            <a:r>
              <a:rPr lang="en-US" sz="1400" dirty="0">
                <a:solidFill>
                  <a:srgbClr val="000000"/>
                </a:solidFill>
              </a:rPr>
              <a:t> van Down of </a:t>
            </a:r>
            <a:r>
              <a:rPr lang="en-US" sz="1400" dirty="0" err="1">
                <a:solidFill>
                  <a:srgbClr val="000000"/>
                </a:solidFill>
              </a:rPr>
              <a:t>sterk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verminderde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weerstand</a:t>
            </a:r>
            <a:r>
              <a:rPr lang="en-US" sz="1400" dirty="0">
                <a:solidFill>
                  <a:srgbClr val="000000"/>
                </a:solidFill>
              </a:rPr>
              <a:t>).</a:t>
            </a:r>
          </a:p>
          <a:p>
            <a:pPr marL="0"/>
            <a:r>
              <a:rPr lang="en-US" sz="1400" b="1" dirty="0">
                <a:solidFill>
                  <a:srgbClr val="000000"/>
                </a:solidFill>
              </a:rPr>
              <a:t>Let op</a:t>
            </a:r>
            <a:r>
              <a:rPr lang="en-US" sz="1400" dirty="0">
                <a:solidFill>
                  <a:srgbClr val="000000"/>
                </a:solidFill>
              </a:rPr>
              <a:t>: </a:t>
            </a:r>
            <a:r>
              <a:rPr lang="en-US" sz="1400" dirty="0" err="1">
                <a:solidFill>
                  <a:srgbClr val="000000"/>
                </a:solidFill>
              </a:rPr>
              <a:t>indien</a:t>
            </a:r>
            <a:r>
              <a:rPr lang="en-US" sz="1400" dirty="0">
                <a:solidFill>
                  <a:srgbClr val="000000"/>
                </a:solidFill>
              </a:rPr>
              <a:t> kind </a:t>
            </a:r>
            <a:r>
              <a:rPr lang="en-US" sz="1400" dirty="0" err="1">
                <a:solidFill>
                  <a:srgbClr val="000000"/>
                </a:solidFill>
              </a:rPr>
              <a:t>zieker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wordt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afstaand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oor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heeft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drinkt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niet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goed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suf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wordt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moet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zeker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antibioticum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voorgeschreven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worden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70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823" y="187991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Otitis media </a:t>
            </a:r>
            <a:r>
              <a:rPr lang="en-US" sz="37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acuta</a:t>
            </a:r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(</a:t>
            </a:r>
            <a:r>
              <a:rPr lang="en-US" sz="37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middenoor</a:t>
            </a:r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ontsteking</a:t>
            </a:r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F296521-9CBF-4126-8527-D5D31CF3F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</a:blip>
          <a:srcRect t="29971" r="-2" b="22152"/>
          <a:stretch/>
        </p:blipFill>
        <p:spPr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192DB9-D459-4781-B56C-5B8B0E32E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3" r="1" b="1"/>
          <a:stretch/>
        </p:blipFill>
        <p:spPr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509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b="1" dirty="0" err="1">
                <a:solidFill>
                  <a:srgbClr val="000000"/>
                </a:solidFill>
              </a:rPr>
              <a:t>Complicatie</a:t>
            </a:r>
            <a:r>
              <a:rPr lang="en-US" sz="2000" dirty="0">
                <a:solidFill>
                  <a:srgbClr val="000000"/>
                </a:solidFill>
              </a:rPr>
              <a:t>: In </a:t>
            </a:r>
            <a:r>
              <a:rPr lang="en-US" sz="2000" dirty="0" err="1">
                <a:solidFill>
                  <a:srgbClr val="000000"/>
                </a:solidFill>
              </a:rPr>
              <a:t>zeldzame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gevallen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middenoorinfectie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dit</a:t>
            </a:r>
            <a:r>
              <a:rPr lang="en-US" sz="2000" dirty="0">
                <a:solidFill>
                  <a:srgbClr val="000000"/>
                </a:solidFill>
              </a:rPr>
              <a:t> bot </a:t>
            </a:r>
            <a:r>
              <a:rPr lang="en-US" sz="2000" dirty="0" err="1">
                <a:solidFill>
                  <a:srgbClr val="000000"/>
                </a:solidFill>
              </a:rPr>
              <a:t>aantasten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etterige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ontsteking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veroorzaken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Zo’n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ontsteking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noemen</a:t>
            </a:r>
            <a:r>
              <a:rPr lang="en-US" sz="2000" dirty="0">
                <a:solidFill>
                  <a:srgbClr val="000000"/>
                </a:solidFill>
              </a:rPr>
              <a:t> we </a:t>
            </a:r>
            <a:r>
              <a:rPr lang="en-US" sz="2000" dirty="0" err="1">
                <a:solidFill>
                  <a:srgbClr val="000000"/>
                </a:solidFill>
              </a:rPr>
              <a:t>mastoïditis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96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3010423-ED02-497A-A3AF-0199C653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1F9978-6872-4148-8085-501F44C68BAC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Loopoor</a:t>
            </a:r>
            <a:endParaRPr lang="en-US" sz="48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7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+mn-lt"/>
              </a:rPr>
              <a:t>Otitis media met </a:t>
            </a:r>
            <a:r>
              <a:rPr lang="en-US" sz="3200" b="1" dirty="0" err="1">
                <a:latin typeface="+mn-lt"/>
              </a:rPr>
              <a:t>effusie</a:t>
            </a:r>
            <a:r>
              <a:rPr lang="en-US" sz="3200" b="1" dirty="0">
                <a:latin typeface="+mn-lt"/>
              </a:rPr>
              <a:t> (OME)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4CC8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B53F636-2940-4B3E-9A0D-C27003B2B7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6530" b="-3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4206" y="2174082"/>
            <a:ext cx="4099607" cy="3678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rgbClr val="F4CC86"/>
              </a:buClr>
              <a:buNone/>
            </a:pPr>
            <a:r>
              <a:rPr lang="en-US" sz="1700" b="1" dirty="0" err="1"/>
              <a:t>Slijmoor</a:t>
            </a:r>
            <a:endParaRPr lang="en-US" sz="1700" b="1" dirty="0"/>
          </a:p>
          <a:p>
            <a:pPr marL="0" indent="0">
              <a:buClr>
                <a:srgbClr val="F4CC86"/>
              </a:buClr>
              <a:buNone/>
            </a:pPr>
            <a:r>
              <a:rPr lang="en-US" sz="1700" dirty="0"/>
              <a:t>Otitis media met </a:t>
            </a:r>
            <a:r>
              <a:rPr lang="en-US" sz="1700" dirty="0" err="1"/>
              <a:t>effusie</a:t>
            </a:r>
            <a:r>
              <a:rPr lang="en-US" sz="1700" dirty="0"/>
              <a:t> (OME)</a:t>
            </a:r>
          </a:p>
          <a:p>
            <a:pPr marL="0" indent="0">
              <a:buClr>
                <a:srgbClr val="F4CC86"/>
              </a:buClr>
              <a:buNone/>
            </a:pPr>
            <a:r>
              <a:rPr lang="en-US" sz="1700" b="1" dirty="0" err="1"/>
              <a:t>Oorzaak</a:t>
            </a:r>
            <a:r>
              <a:rPr lang="en-US" sz="1700" b="1" dirty="0"/>
              <a:t>: </a:t>
            </a:r>
            <a:r>
              <a:rPr lang="en-US" sz="1700" dirty="0"/>
              <a:t> </a:t>
            </a:r>
            <a:r>
              <a:rPr lang="en-US" sz="1700" dirty="0" err="1"/>
              <a:t>Buis</a:t>
            </a:r>
            <a:r>
              <a:rPr lang="en-US" sz="1700" dirty="0"/>
              <a:t> van </a:t>
            </a:r>
            <a:r>
              <a:rPr lang="en-US" sz="1700" dirty="0" err="1"/>
              <a:t>Eustachius</a:t>
            </a:r>
            <a:r>
              <a:rPr lang="en-US" sz="1700" dirty="0"/>
              <a:t> </a:t>
            </a:r>
            <a:r>
              <a:rPr lang="en-US" sz="1700" dirty="0" err="1"/>
              <a:t>tijdelijk</a:t>
            </a:r>
            <a:r>
              <a:rPr lang="en-US" sz="1700" dirty="0"/>
              <a:t> </a:t>
            </a:r>
            <a:r>
              <a:rPr lang="en-US" sz="1700" dirty="0" err="1"/>
              <a:t>verstopt</a:t>
            </a:r>
            <a:r>
              <a:rPr lang="en-US" sz="1700" dirty="0"/>
              <a:t> (</a:t>
            </a:r>
            <a:r>
              <a:rPr lang="en-US" sz="1700" dirty="0" err="1"/>
              <a:t>onbekende</a:t>
            </a:r>
            <a:r>
              <a:rPr lang="en-US" sz="1700" dirty="0"/>
              <a:t> </a:t>
            </a:r>
            <a:r>
              <a:rPr lang="en-US" sz="1700" dirty="0" err="1"/>
              <a:t>oorzaak</a:t>
            </a:r>
            <a:r>
              <a:rPr lang="en-US" sz="1700" dirty="0"/>
              <a:t> of </a:t>
            </a:r>
            <a:r>
              <a:rPr lang="en-US" sz="1700" dirty="0" err="1"/>
              <a:t>nasleep</a:t>
            </a:r>
            <a:r>
              <a:rPr lang="en-US" sz="1700" dirty="0"/>
              <a:t> </a:t>
            </a:r>
            <a:r>
              <a:rPr lang="en-US" sz="1700" dirty="0" err="1"/>
              <a:t>virusinfectie</a:t>
            </a:r>
            <a:r>
              <a:rPr lang="en-US" sz="1700" dirty="0"/>
              <a:t>). 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Er</a:t>
            </a:r>
            <a:r>
              <a:rPr lang="en-US" sz="1700" dirty="0"/>
              <a:t> zit </a:t>
            </a:r>
            <a:r>
              <a:rPr lang="en-US" sz="1700" dirty="0" err="1"/>
              <a:t>vocht</a:t>
            </a:r>
            <a:r>
              <a:rPr lang="en-US" sz="1700" dirty="0"/>
              <a:t> (</a:t>
            </a:r>
            <a:r>
              <a:rPr lang="en-US" sz="1700" dirty="0" err="1"/>
              <a:t>slijm</a:t>
            </a:r>
            <a:r>
              <a:rPr lang="en-US" sz="1700" dirty="0"/>
              <a:t>) in het </a:t>
            </a:r>
            <a:r>
              <a:rPr lang="en-US" sz="1700" dirty="0" err="1"/>
              <a:t>middenoor</a:t>
            </a:r>
            <a:r>
              <a:rPr lang="en-US" sz="1700" dirty="0"/>
              <a:t>.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slijmoor</a:t>
            </a:r>
            <a:r>
              <a:rPr lang="en-US" sz="1700" dirty="0"/>
              <a:t> is </a:t>
            </a:r>
            <a:r>
              <a:rPr lang="en-US" sz="1700" b="1" dirty="0" err="1"/>
              <a:t>geen</a:t>
            </a:r>
            <a:r>
              <a:rPr lang="en-US" sz="1700" dirty="0"/>
              <a:t> </a:t>
            </a:r>
            <a:r>
              <a:rPr lang="en-US" sz="1700" dirty="0" err="1"/>
              <a:t>oorontsteking</a:t>
            </a:r>
            <a:r>
              <a:rPr lang="en-US" sz="1700" dirty="0"/>
              <a:t>.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Meestal</a:t>
            </a:r>
            <a:r>
              <a:rPr lang="en-US" sz="1700" dirty="0"/>
              <a:t> </a:t>
            </a:r>
            <a:r>
              <a:rPr lang="en-US" sz="1700" dirty="0" err="1"/>
              <a:t>bij</a:t>
            </a:r>
            <a:r>
              <a:rPr lang="en-US" sz="1700" dirty="0"/>
              <a:t> </a:t>
            </a:r>
            <a:r>
              <a:rPr lang="en-US" sz="1700" dirty="0" err="1"/>
              <a:t>kinderen</a:t>
            </a:r>
            <a:r>
              <a:rPr lang="en-US" sz="1700" dirty="0"/>
              <a:t> </a:t>
            </a:r>
            <a:r>
              <a:rPr lang="en-US" sz="1700" dirty="0" err="1"/>
              <a:t>tussen</a:t>
            </a:r>
            <a:r>
              <a:rPr lang="en-US" sz="1700" dirty="0"/>
              <a:t> de  0 </a:t>
            </a:r>
            <a:r>
              <a:rPr lang="en-US" sz="1700" dirty="0" err="1"/>
              <a:t>en</a:t>
            </a:r>
            <a:r>
              <a:rPr lang="en-US" sz="1700" dirty="0"/>
              <a:t> 4 </a:t>
            </a:r>
            <a:r>
              <a:rPr lang="en-US" sz="1700" dirty="0" err="1"/>
              <a:t>jaar</a:t>
            </a:r>
            <a:r>
              <a:rPr lang="en-US" sz="1700" dirty="0"/>
              <a:t>.  </a:t>
            </a:r>
            <a:r>
              <a:rPr lang="en-US" sz="1700" dirty="0" err="1"/>
              <a:t>Geneest</a:t>
            </a:r>
            <a:r>
              <a:rPr lang="en-US" sz="1700" dirty="0"/>
              <a:t> </a:t>
            </a:r>
            <a:r>
              <a:rPr lang="en-US" sz="1700" dirty="0" err="1"/>
              <a:t>vanzelf</a:t>
            </a:r>
            <a:r>
              <a:rPr lang="en-US" sz="1700" dirty="0"/>
              <a:t>.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Meeste</a:t>
            </a:r>
            <a:r>
              <a:rPr lang="en-US" sz="1700" dirty="0"/>
              <a:t> </a:t>
            </a:r>
            <a:r>
              <a:rPr lang="en-US" sz="1700" dirty="0" err="1"/>
              <a:t>kinderen</a:t>
            </a:r>
            <a:r>
              <a:rPr lang="en-US" sz="1700" dirty="0"/>
              <a:t> </a:t>
            </a:r>
            <a:r>
              <a:rPr lang="en-US" sz="1700" dirty="0" err="1"/>
              <a:t>hebben</a:t>
            </a:r>
            <a:r>
              <a:rPr lang="en-US" sz="1700" dirty="0"/>
              <a:t> </a:t>
            </a:r>
            <a:r>
              <a:rPr lang="en-US" sz="1700" dirty="0" err="1"/>
              <a:t>er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aantal</a:t>
            </a:r>
            <a:r>
              <a:rPr lang="en-US" sz="1700" dirty="0"/>
              <a:t> </a:t>
            </a:r>
            <a:r>
              <a:rPr lang="en-US" sz="1700" dirty="0" err="1"/>
              <a:t>weken</a:t>
            </a:r>
            <a:r>
              <a:rPr lang="en-US" sz="1700" dirty="0"/>
              <a:t> tot </a:t>
            </a:r>
            <a:r>
              <a:rPr lang="en-US" sz="1700" dirty="0" err="1"/>
              <a:t>maximaal</a:t>
            </a:r>
            <a:r>
              <a:rPr lang="en-US" sz="1700" dirty="0"/>
              <a:t> 6 </a:t>
            </a:r>
            <a:r>
              <a:rPr lang="en-US" sz="1700" dirty="0" err="1"/>
              <a:t>maanden</a:t>
            </a:r>
            <a:r>
              <a:rPr lang="en-US" sz="1700" dirty="0"/>
              <a:t> last van.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Geeft</a:t>
            </a:r>
            <a:r>
              <a:rPr lang="en-US" sz="1700" dirty="0"/>
              <a:t> </a:t>
            </a:r>
            <a:r>
              <a:rPr lang="en-US" sz="1700" dirty="0" err="1"/>
              <a:t>geen</a:t>
            </a:r>
            <a:r>
              <a:rPr lang="en-US" sz="1700" dirty="0"/>
              <a:t> acute </a:t>
            </a:r>
            <a:r>
              <a:rPr lang="en-US" sz="1700" dirty="0" err="1"/>
              <a:t>klachten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78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/>
              <a:t>Otitis Media met Effusie (OME)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Belemmeringen van de spraak-taalontwikkeling;</a:t>
            </a:r>
          </a:p>
          <a:p>
            <a:r>
              <a:rPr lang="en-US" sz="2200"/>
              <a:t>Soms gedragsproblematiek;</a:t>
            </a:r>
          </a:p>
          <a:p>
            <a:r>
              <a:rPr lang="en-US" sz="2200"/>
              <a:t>Soms wordt OME tijdelijk acuut: met oorpijn en koorts.</a:t>
            </a:r>
          </a:p>
          <a:p>
            <a:pPr marL="0"/>
            <a:r>
              <a:rPr lang="en-US" sz="2200"/>
              <a:t>Geeft OME veel problemen, dan is de </a:t>
            </a:r>
            <a:r>
              <a:rPr lang="en-US" sz="2200" b="1"/>
              <a:t>behandeling:</a:t>
            </a:r>
            <a:r>
              <a:rPr lang="en-US" sz="2200"/>
              <a:t> plaatsen trommelvliesbuisje en adenotomie.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DAB741A-C1EB-4C11-BE25-2329F65B48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078" r="16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051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5F2E-9125-4469-8EE3-F97BEDC4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198" y="490330"/>
            <a:ext cx="10515600" cy="1325563"/>
          </a:xfrm>
        </p:spPr>
        <p:txBody>
          <a:bodyPr/>
          <a:lstStyle/>
          <a:p>
            <a:r>
              <a:rPr lang="nl-NL" b="1" dirty="0"/>
              <a:t>Opdracht voor deze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6129C-ABEF-467A-9A67-0FB0A740C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153111"/>
            <a:ext cx="10363200" cy="35464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500" b="1" dirty="0"/>
              <a:t>Flipcards maken!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Benodigdheden: 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Papier (of als je hebt: karton/stevig papier), of misschien heb je zo’n blok vierkante papiertjes in een houder;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Stift (die niet doordrukt) of goede pen.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b="1" dirty="0"/>
              <a:t>Wat ga je doen?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Je maakt een Word-bestand met vragen (en het goede antwoord) over de volgende hoofdstukken:</a:t>
            </a:r>
          </a:p>
          <a:p>
            <a:pPr>
              <a:lnSpc>
                <a:spcPct val="100000"/>
              </a:lnSpc>
            </a:pPr>
            <a:r>
              <a:rPr lang="nl-NL" sz="1500" b="1" dirty="0"/>
              <a:t>Boek A/F</a:t>
            </a:r>
            <a:r>
              <a:rPr lang="nl-NL" sz="1500" dirty="0"/>
              <a:t>: H3.5.4, H4, H8.1.1, 8.1.4</a:t>
            </a:r>
          </a:p>
          <a:p>
            <a:pPr>
              <a:lnSpc>
                <a:spcPct val="100000"/>
              </a:lnSpc>
            </a:pPr>
            <a:r>
              <a:rPr lang="nl-NL" sz="1500" b="1" dirty="0"/>
              <a:t>Boek MK</a:t>
            </a:r>
            <a:r>
              <a:rPr lang="nl-NL" sz="1500" dirty="0"/>
              <a:t>: H12.1 t/m 12.7</a:t>
            </a:r>
          </a:p>
          <a:p>
            <a:pPr>
              <a:lnSpc>
                <a:spcPct val="100000"/>
              </a:lnSpc>
            </a:pPr>
            <a:r>
              <a:rPr lang="nl-NL" sz="1500" b="1" dirty="0"/>
              <a:t>Boek GMK</a:t>
            </a:r>
            <a:r>
              <a:rPr lang="nl-NL" sz="1500" dirty="0"/>
              <a:t>: H5.1 t/m 5.3 </a:t>
            </a:r>
          </a:p>
          <a:p>
            <a:pPr>
              <a:lnSpc>
                <a:spcPct val="100000"/>
              </a:lnSpc>
            </a:pPr>
            <a:r>
              <a:rPr lang="nl-NL" sz="1500" dirty="0" err="1"/>
              <a:t>Powerpoints</a:t>
            </a:r>
            <a:r>
              <a:rPr lang="nl-NL" sz="1500" dirty="0"/>
              <a:t> afgelopen lessen.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Je levert dit bestand vanmiddag voor 16.00 in via It’s Learning.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Deze vragen verwerk je op Flipcards (voorkant zet je een vraag, achterkant zet je het antwoord). Deze gebruik je voor het leren van de TT2.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b="1" dirty="0"/>
              <a:t>Volgende lessen resterende onderwerpen: </a:t>
            </a:r>
            <a:r>
              <a:rPr lang="nl-NL" sz="1500" dirty="0"/>
              <a:t>pathologie van het binnenoor (duizeligheid) en slechthorendheid.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b="1" dirty="0"/>
              <a:t>Huiswerk volgende week: </a:t>
            </a:r>
            <a:r>
              <a:rPr lang="nl-NL" sz="1500" dirty="0"/>
              <a:t>doorlezen H12.8 boek MK</a:t>
            </a:r>
            <a:endParaRPr lang="nl-NL" sz="1500" b="1" dirty="0"/>
          </a:p>
        </p:txBody>
      </p:sp>
    </p:spTree>
    <p:extLst>
      <p:ext uri="{BB962C8B-B14F-4D97-AF65-F5344CB8AC3E}">
        <p14:creationId xmlns:p14="http://schemas.microsoft.com/office/powerpoint/2010/main" val="35359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65796-C405-4B20-8558-8A18D5EF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68" y="6957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>
                <a:solidFill>
                  <a:schemeClr val="accent1"/>
                </a:solidFill>
                <a:latin typeface="+mn-lt"/>
              </a:rPr>
              <a:t>Indeling</a:t>
            </a:r>
            <a:r>
              <a:rPr lang="en-US" sz="5400" b="1" dirty="0">
                <a:solidFill>
                  <a:schemeClr val="accent1"/>
                </a:solidFill>
                <a:latin typeface="+mn-lt"/>
              </a:rPr>
              <a:t> van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E4B003-2F90-4229-9A5E-C74BD99D9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293" y="2500289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dirty="0" err="1"/>
              <a:t>Bespreken</a:t>
            </a:r>
            <a:r>
              <a:rPr lang="en-US" sz="1700" dirty="0"/>
              <a:t> </a:t>
            </a:r>
            <a:r>
              <a:rPr lang="en-US" sz="1700" dirty="0" err="1"/>
              <a:t>taak</a:t>
            </a:r>
            <a:r>
              <a:rPr lang="en-US" sz="1700" dirty="0"/>
              <a:t> 3A</a:t>
            </a:r>
          </a:p>
          <a:p>
            <a:pPr marL="0"/>
            <a:r>
              <a:rPr lang="en-US" sz="1700" dirty="0" err="1"/>
              <a:t>Behandelen</a:t>
            </a:r>
            <a:r>
              <a:rPr lang="en-US" sz="1700" dirty="0"/>
              <a:t> </a:t>
            </a:r>
            <a:r>
              <a:rPr lang="en-US" sz="1700" dirty="0" err="1"/>
              <a:t>theorie</a:t>
            </a:r>
            <a:r>
              <a:rPr lang="en-US" sz="1700" dirty="0"/>
              <a:t> OMA, OME </a:t>
            </a:r>
            <a:r>
              <a:rPr lang="en-US" sz="1700" dirty="0" err="1"/>
              <a:t>en</a:t>
            </a:r>
            <a:r>
              <a:rPr lang="en-US" sz="1700" dirty="0"/>
              <a:t> Otitis externa</a:t>
            </a:r>
          </a:p>
          <a:p>
            <a:pPr marL="0"/>
            <a:r>
              <a:rPr lang="en-US" sz="1700" dirty="0" err="1"/>
              <a:t>Huiswerk</a:t>
            </a:r>
            <a:r>
              <a:rPr lang="en-US" sz="1700" dirty="0"/>
              <a:t> </a:t>
            </a:r>
            <a:r>
              <a:rPr lang="en-US" sz="1700" dirty="0" err="1"/>
              <a:t>taak</a:t>
            </a:r>
            <a:r>
              <a:rPr lang="en-US" sz="1700" dirty="0"/>
              <a:t> 4A </a:t>
            </a:r>
          </a:p>
        </p:txBody>
      </p:sp>
    </p:spTree>
    <p:extLst>
      <p:ext uri="{BB962C8B-B14F-4D97-AF65-F5344CB8AC3E}">
        <p14:creationId xmlns:p14="http://schemas.microsoft.com/office/powerpoint/2010/main" val="3426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64FFA6-1FE6-4C01-9C83-659ED402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n-lt"/>
              </a:rPr>
              <a:t>Gehoor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92084-927E-4F2F-9660-E388A4B4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128"/>
            <a:ext cx="3990968" cy="42726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Geluidsgolven omzetten in zenuwsignalen.</a:t>
            </a:r>
            <a:endParaRPr lang="en-US" sz="3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86E2E6-5F26-4DF9-8892-7C1D199E7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1" b="2"/>
          <a:stretch/>
        </p:blipFill>
        <p:spPr>
          <a:xfrm>
            <a:off x="3831336" y="1176830"/>
            <a:ext cx="7940040" cy="55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C622C8-D34A-4075-BE1C-58416710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Gehoorstelsel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4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gehoorzintuig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H8.1.4. A/F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2A314-7479-4D86-993F-28FD0186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056" y="2753936"/>
            <a:ext cx="2375408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Met het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gehoorzintuig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kunnen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geluidstrillingen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opvangen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deze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verwerken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tot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waarnemingen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0148864F-4064-4573-828D-3932FAB51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22389"/>
              </p:ext>
            </p:extLst>
          </p:nvPr>
        </p:nvGraphicFramePr>
        <p:xfrm>
          <a:off x="3698369" y="2753936"/>
          <a:ext cx="7685703" cy="33522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501711">
                  <a:extLst>
                    <a:ext uri="{9D8B030D-6E8A-4147-A177-3AD203B41FA5}">
                      <a16:colId xmlns:a16="http://schemas.microsoft.com/office/drawing/2014/main" val="796277913"/>
                    </a:ext>
                  </a:extLst>
                </a:gridCol>
                <a:gridCol w="2305638">
                  <a:extLst>
                    <a:ext uri="{9D8B030D-6E8A-4147-A177-3AD203B41FA5}">
                      <a16:colId xmlns:a16="http://schemas.microsoft.com/office/drawing/2014/main" val="3133346455"/>
                    </a:ext>
                  </a:extLst>
                </a:gridCol>
                <a:gridCol w="2878354">
                  <a:extLst>
                    <a:ext uri="{9D8B030D-6E8A-4147-A177-3AD203B41FA5}">
                      <a16:colId xmlns:a16="http://schemas.microsoft.com/office/drawing/2014/main" val="1727113701"/>
                    </a:ext>
                  </a:extLst>
                </a:gridCol>
              </a:tblGrid>
              <a:tr h="728928">
                <a:tc>
                  <a:txBody>
                    <a:bodyPr/>
                    <a:lstStyle/>
                    <a:p>
                      <a:r>
                        <a:rPr lang="nl-NL" sz="1800" b="1" cap="none" spc="30">
                          <a:solidFill>
                            <a:schemeClr val="tx1"/>
                          </a:solidFill>
                        </a:rPr>
                        <a:t>Onderdeel van het oor:</a:t>
                      </a:r>
                    </a:p>
                  </a:txBody>
                  <a:tcPr marL="0" marR="6856" marT="65226" marB="652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cap="none" spc="30">
                          <a:solidFill>
                            <a:schemeClr val="tx1"/>
                          </a:solidFill>
                        </a:rPr>
                        <a:t>Bestaat uit:</a:t>
                      </a:r>
                    </a:p>
                  </a:txBody>
                  <a:tcPr marL="0" marR="6856" marT="65226" marB="652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cap="none" spc="30" dirty="0">
                          <a:solidFill>
                            <a:schemeClr val="tx1"/>
                          </a:solidFill>
                        </a:rPr>
                        <a:t>Functie:</a:t>
                      </a:r>
                    </a:p>
                  </a:txBody>
                  <a:tcPr marL="0" marR="6856" marT="65226" marB="652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665218"/>
                  </a:ext>
                </a:extLst>
              </a:tr>
              <a:tr h="556241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Uitwendige oor (buitenoor)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Oorschelp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Gehoorgang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Het geluid opvangen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204357"/>
                  </a:ext>
                </a:extLst>
              </a:tr>
              <a:tr h="938070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Middenoor</a:t>
                      </a:r>
                    </a:p>
                  </a:txBody>
                  <a:tcPr marL="34279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Buis van Eustachius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Trommelvlies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3 gehoorbeentjes (hamer, aambeeld, stijgbeugel)</a:t>
                      </a:r>
                    </a:p>
                  </a:txBody>
                  <a:tcPr marL="34279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Het geluid </a:t>
                      </a:r>
                      <a:r>
                        <a:rPr lang="nl-NL" sz="1200" cap="none" spc="0" dirty="0" err="1">
                          <a:solidFill>
                            <a:schemeClr val="tx1"/>
                          </a:solidFill>
                        </a:rPr>
                        <a:t>voortgeleiden</a:t>
                      </a:r>
                      <a:endParaRPr lang="nl-NL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4279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5843"/>
                  </a:ext>
                </a:extLst>
              </a:tr>
              <a:tr h="1128985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Inwendige oor (binnenoor)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Slakkenhuis (gehoor)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Drie halfcirkelvormige kanalen (evenwicht)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Voorhof (evenwicht)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Gehoorzenuw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Het geluid waarnemen: het gedeelte waar de mechanische prikkels worden opgevangen door de gehoorzintuigcellen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7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66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7CCEA-E951-48B6-9521-F4CEC08B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889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  <a:latin typeface="+mn-lt"/>
              </a:rPr>
              <a:t>De bouw van het gehoororgaan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A04DB1-8180-4288-B57F-94634122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220523"/>
            <a:ext cx="7051701" cy="52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5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</a:rPr>
              <a:t>Otitis externa (</a:t>
            </a:r>
            <a:r>
              <a:rPr lang="en-US" sz="3600" b="1" dirty="0" err="1">
                <a:solidFill>
                  <a:srgbClr val="FFFFFF"/>
                </a:solidFill>
                <a:latin typeface="+mn-lt"/>
              </a:rPr>
              <a:t>ontsteking</a:t>
            </a:r>
            <a:r>
              <a:rPr lang="en-US" sz="3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+mn-lt"/>
              </a:rPr>
              <a:t>gehoorgang</a:t>
            </a:r>
            <a:r>
              <a:rPr lang="en-US" sz="3600" b="1" dirty="0">
                <a:solidFill>
                  <a:srgbClr val="FFFFFF"/>
                </a:solidFill>
                <a:latin typeface="+mn-lt"/>
              </a:rPr>
              <a:t>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652766-2E51-4BD1-8333-1B6F7C0B8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61" r="2" b="2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400" dirty="0">
                <a:solidFill>
                  <a:srgbClr val="FFFFFF"/>
                </a:solidFill>
              </a:rPr>
              <a:t>Het is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infectie</a:t>
            </a:r>
            <a:r>
              <a:rPr lang="en-US" sz="1400" dirty="0">
                <a:solidFill>
                  <a:srgbClr val="FFFFFF"/>
                </a:solidFill>
              </a:rPr>
              <a:t> van de </a:t>
            </a:r>
            <a:r>
              <a:rPr lang="en-US" sz="1400" dirty="0" err="1">
                <a:solidFill>
                  <a:srgbClr val="FFFFFF"/>
                </a:solidFill>
              </a:rPr>
              <a:t>huid</a:t>
            </a:r>
            <a:r>
              <a:rPr lang="en-US" sz="1400" dirty="0">
                <a:solidFill>
                  <a:srgbClr val="FFFFFF"/>
                </a:solidFill>
              </a:rPr>
              <a:t> in de </a:t>
            </a:r>
            <a:r>
              <a:rPr lang="en-US" sz="1400" dirty="0" err="1">
                <a:solidFill>
                  <a:srgbClr val="FFFFFF"/>
                </a:solidFill>
              </a:rPr>
              <a:t>uitwendige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gehoorgang</a:t>
            </a:r>
            <a:r>
              <a:rPr lang="en-US" sz="1400" dirty="0">
                <a:solidFill>
                  <a:srgbClr val="FFFFFF"/>
                </a:solidFill>
              </a:rPr>
              <a:t>: het is </a:t>
            </a:r>
            <a:r>
              <a:rPr lang="en-US" sz="1400" dirty="0" err="1">
                <a:solidFill>
                  <a:srgbClr val="FFFFFF"/>
                </a:solidFill>
              </a:rPr>
              <a:t>dus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huidaandoening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 marL="0"/>
            <a:r>
              <a:rPr lang="en-US" sz="1400" dirty="0">
                <a:solidFill>
                  <a:srgbClr val="FFFFFF"/>
                </a:solidFill>
              </a:rPr>
              <a:t>De </a:t>
            </a:r>
            <a:r>
              <a:rPr lang="en-US" sz="1400" dirty="0" err="1">
                <a:solidFill>
                  <a:srgbClr val="FFFFFF"/>
                </a:solidFill>
              </a:rPr>
              <a:t>gehoorgang</a:t>
            </a:r>
            <a:r>
              <a:rPr lang="en-US" sz="1400" dirty="0">
                <a:solidFill>
                  <a:srgbClr val="FFFFFF"/>
                </a:solidFill>
              </a:rPr>
              <a:t> is </a:t>
            </a:r>
            <a:r>
              <a:rPr lang="en-US" sz="1400" dirty="0" err="1">
                <a:solidFill>
                  <a:srgbClr val="FFFFFF"/>
                </a:solidFill>
              </a:rPr>
              <a:t>pijnlijk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jeukt</a:t>
            </a:r>
            <a:r>
              <a:rPr lang="en-US" sz="1400" dirty="0">
                <a:solidFill>
                  <a:srgbClr val="FFFFFF"/>
                </a:solidFill>
              </a:rPr>
              <a:t> of </a:t>
            </a:r>
            <a:r>
              <a:rPr lang="en-US" sz="1400" dirty="0" err="1">
                <a:solidFill>
                  <a:srgbClr val="FFFFFF"/>
                </a:solidFill>
              </a:rPr>
              <a:t>geeft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branderig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gevoel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</a:p>
          <a:p>
            <a:pPr marL="0"/>
            <a:r>
              <a:rPr lang="en-US" sz="1400" dirty="0">
                <a:solidFill>
                  <a:srgbClr val="FFFFFF"/>
                </a:solidFill>
              </a:rPr>
              <a:t>De </a:t>
            </a:r>
            <a:r>
              <a:rPr lang="en-US" sz="1400" dirty="0" err="1">
                <a:solidFill>
                  <a:srgbClr val="FFFFFF"/>
                </a:solidFill>
              </a:rPr>
              <a:t>huid</a:t>
            </a:r>
            <a:r>
              <a:rPr lang="en-US" sz="1400" dirty="0">
                <a:solidFill>
                  <a:srgbClr val="FFFFFF"/>
                </a:solidFill>
              </a:rPr>
              <a:t> van de </a:t>
            </a:r>
            <a:r>
              <a:rPr lang="en-US" sz="1400" dirty="0" err="1">
                <a:solidFill>
                  <a:srgbClr val="FFFFFF"/>
                </a:solidFill>
              </a:rPr>
              <a:t>gehoorgang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schilfert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scheidt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vocht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of is rood </a:t>
            </a:r>
            <a:r>
              <a:rPr lang="en-US" sz="1400" dirty="0" err="1">
                <a:solidFill>
                  <a:srgbClr val="FFFFFF"/>
                </a:solidFill>
              </a:rPr>
              <a:t>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gezwollen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 marL="0"/>
            <a:r>
              <a:rPr lang="en-US" sz="1400" dirty="0">
                <a:solidFill>
                  <a:srgbClr val="FFFFFF"/>
                </a:solidFill>
              </a:rPr>
              <a:t>Het </a:t>
            </a:r>
            <a:r>
              <a:rPr lang="en-US" sz="1400" dirty="0" err="1">
                <a:solidFill>
                  <a:srgbClr val="FFFFFF"/>
                </a:solidFill>
              </a:rPr>
              <a:t>begint</a:t>
            </a:r>
            <a:r>
              <a:rPr lang="en-US" sz="1400" dirty="0">
                <a:solidFill>
                  <a:srgbClr val="FFFFFF"/>
                </a:solidFill>
              </a:rPr>
              <a:t> met </a:t>
            </a:r>
            <a:r>
              <a:rPr lang="en-US" sz="1400" dirty="0" err="1">
                <a:solidFill>
                  <a:srgbClr val="FFFFFF"/>
                </a:solidFill>
              </a:rPr>
              <a:t>irritatie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waardoor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iemand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gaat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krabben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Hierdoor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ontstaat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vaak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weer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(</a:t>
            </a:r>
            <a:r>
              <a:rPr lang="en-US" sz="1400" dirty="0" err="1">
                <a:solidFill>
                  <a:srgbClr val="FFFFFF"/>
                </a:solidFill>
              </a:rPr>
              <a:t>jeukende</a:t>
            </a:r>
            <a:r>
              <a:rPr lang="en-US" sz="1400" dirty="0">
                <a:solidFill>
                  <a:srgbClr val="FFFFFF"/>
                </a:solidFill>
              </a:rPr>
              <a:t>) </a:t>
            </a:r>
            <a:r>
              <a:rPr lang="en-US" sz="1400" dirty="0" err="1">
                <a:solidFill>
                  <a:srgbClr val="FFFFFF"/>
                </a:solidFill>
              </a:rPr>
              <a:t>ontsteking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eczeem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Otitis externa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Door </a:t>
            </a:r>
            <a:r>
              <a:rPr lang="en-US" sz="1800" dirty="0" err="1"/>
              <a:t>irritatie</a:t>
            </a:r>
            <a:r>
              <a:rPr lang="en-US" sz="1800" dirty="0"/>
              <a:t> van de </a:t>
            </a:r>
            <a:r>
              <a:rPr lang="en-US" sz="1800" dirty="0" err="1"/>
              <a:t>huid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ontsteking</a:t>
            </a:r>
            <a:r>
              <a:rPr lang="en-US" sz="1800" dirty="0"/>
              <a:t> </a:t>
            </a:r>
            <a:r>
              <a:rPr lang="en-US" sz="1800" dirty="0" err="1"/>
              <a:t>ontstaan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b="1" dirty="0" err="1"/>
              <a:t>Oorzaken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altijd</a:t>
            </a:r>
            <a:r>
              <a:rPr lang="en-US" sz="1800" dirty="0"/>
              <a:t> </a:t>
            </a:r>
            <a:r>
              <a:rPr lang="en-US" sz="1800" dirty="0" err="1"/>
              <a:t>duidelijk</a:t>
            </a:r>
            <a:r>
              <a:rPr lang="en-US" sz="1800" dirty="0"/>
              <a:t>, maar de </a:t>
            </a:r>
            <a:r>
              <a:rPr lang="en-US" sz="1800" dirty="0" err="1"/>
              <a:t>onderstaande</a:t>
            </a:r>
            <a:r>
              <a:rPr lang="en-US" sz="1800" dirty="0"/>
              <a:t> </a:t>
            </a:r>
            <a:r>
              <a:rPr lang="en-US" sz="1800" dirty="0" err="1"/>
              <a:t>factoren</a:t>
            </a:r>
            <a:r>
              <a:rPr lang="en-US" sz="1800" dirty="0"/>
              <a:t> </a:t>
            </a:r>
            <a:r>
              <a:rPr lang="en-US" sz="1800" dirty="0" err="1"/>
              <a:t>kunnen</a:t>
            </a:r>
            <a:r>
              <a:rPr lang="en-US" sz="1800" dirty="0"/>
              <a:t> </a:t>
            </a:r>
            <a:r>
              <a:rPr lang="en-US" sz="1800" dirty="0" err="1"/>
              <a:t>wel</a:t>
            </a:r>
            <a:r>
              <a:rPr lang="en-US" sz="1800" dirty="0"/>
              <a:t> </a:t>
            </a:r>
            <a:r>
              <a:rPr lang="en-US" sz="1800" dirty="0" err="1"/>
              <a:t>aanleiding</a:t>
            </a:r>
            <a:r>
              <a:rPr lang="en-US" sz="1800" dirty="0"/>
              <a:t> </a:t>
            </a:r>
            <a:r>
              <a:rPr lang="en-US" sz="1800" dirty="0" err="1"/>
              <a:t>geven</a:t>
            </a:r>
            <a:r>
              <a:rPr lang="en-US" sz="1800" dirty="0"/>
              <a:t> tot </a:t>
            </a:r>
            <a:r>
              <a:rPr lang="en-US" sz="1800" dirty="0" err="1"/>
              <a:t>irritatie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Warmte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vocht</a:t>
            </a:r>
            <a:r>
              <a:rPr lang="en-US" sz="1800" dirty="0"/>
              <a:t> (</a:t>
            </a:r>
            <a:r>
              <a:rPr lang="en-US" sz="1800" dirty="0" err="1"/>
              <a:t>zoals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baden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zwemmen</a:t>
            </a:r>
            <a:r>
              <a:rPr lang="en-US" sz="1800" dirty="0"/>
              <a:t>).</a:t>
            </a:r>
          </a:p>
          <a:p>
            <a:r>
              <a:rPr lang="en-US" sz="1800" dirty="0" err="1"/>
              <a:t>Oorpeuteren</a:t>
            </a:r>
            <a:r>
              <a:rPr lang="en-US" sz="1800" dirty="0"/>
              <a:t>.</a:t>
            </a:r>
          </a:p>
          <a:p>
            <a:r>
              <a:rPr lang="en-US" sz="1800" dirty="0"/>
              <a:t>Het </a:t>
            </a:r>
            <a:r>
              <a:rPr lang="en-US" sz="1800" dirty="0" err="1"/>
              <a:t>oor</a:t>
            </a:r>
            <a:r>
              <a:rPr lang="en-US" sz="1800" dirty="0"/>
              <a:t> </a:t>
            </a:r>
            <a:r>
              <a:rPr lang="en-US" sz="1800" dirty="0" err="1"/>
              <a:t>schoonmaken</a:t>
            </a:r>
            <a:r>
              <a:rPr lang="en-US" sz="1800" dirty="0"/>
              <a:t> (met </a:t>
            </a:r>
            <a:r>
              <a:rPr lang="en-US" sz="1800" dirty="0" err="1"/>
              <a:t>wattenstokjes</a:t>
            </a:r>
            <a:r>
              <a:rPr lang="en-US" sz="1800" dirty="0"/>
              <a:t> of </a:t>
            </a:r>
            <a:r>
              <a:rPr lang="en-US" sz="1800" dirty="0" err="1"/>
              <a:t>lucifers</a:t>
            </a:r>
            <a:r>
              <a:rPr lang="en-US" sz="1800" dirty="0"/>
              <a:t>)..</a:t>
            </a:r>
          </a:p>
          <a:p>
            <a:r>
              <a:rPr lang="en-US" sz="1800" dirty="0" err="1"/>
              <a:t>Cosmetische</a:t>
            </a:r>
            <a:r>
              <a:rPr lang="en-US" sz="1800" dirty="0"/>
              <a:t> </a:t>
            </a:r>
            <a:r>
              <a:rPr lang="en-US" sz="1800" dirty="0" err="1"/>
              <a:t>producten</a:t>
            </a:r>
            <a:r>
              <a:rPr lang="en-US" sz="1800" dirty="0"/>
              <a:t>, </a:t>
            </a:r>
            <a:r>
              <a:rPr lang="en-US" sz="1800" dirty="0" err="1"/>
              <a:t>zoals</a:t>
            </a:r>
            <a:r>
              <a:rPr lang="en-US" sz="1800" dirty="0"/>
              <a:t> shampoo, </a:t>
            </a:r>
            <a:r>
              <a:rPr lang="en-US" sz="1800" dirty="0" err="1"/>
              <a:t>zeep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haarspray</a:t>
            </a:r>
            <a:r>
              <a:rPr lang="en-US" sz="1800" dirty="0"/>
              <a:t>. </a:t>
            </a:r>
          </a:p>
          <a:p>
            <a:r>
              <a:rPr lang="en-US" sz="1800" dirty="0"/>
              <a:t>Het </a:t>
            </a:r>
            <a:r>
              <a:rPr lang="en-US" sz="1800" dirty="0" err="1"/>
              <a:t>dragen</a:t>
            </a:r>
            <a:r>
              <a:rPr lang="en-US" sz="1800" dirty="0"/>
              <a:t> van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oortelefoon</a:t>
            </a:r>
            <a:r>
              <a:rPr lang="en-US" sz="1800" dirty="0"/>
              <a:t> of </a:t>
            </a:r>
            <a:r>
              <a:rPr lang="en-US" sz="1800" dirty="0" err="1"/>
              <a:t>gehoorapparaat</a:t>
            </a:r>
            <a:r>
              <a:rPr lang="en-US" sz="1800" dirty="0"/>
              <a:t>.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6618D4A-A9C3-4436-9490-22283D05A0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280" r="2574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2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53" y="392508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Otitis externa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52" y="1934754"/>
            <a:ext cx="5375947" cy="41517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500" b="1" dirty="0" err="1">
                <a:solidFill>
                  <a:srgbClr val="000000"/>
                </a:solidFill>
              </a:rPr>
              <a:t>Behandeling</a:t>
            </a:r>
            <a:endParaRPr lang="en-US" sz="1500" b="1" dirty="0">
              <a:solidFill>
                <a:srgbClr val="000000"/>
              </a:solidFill>
            </a:endParaRPr>
          </a:p>
          <a:p>
            <a:r>
              <a:rPr lang="en-US" sz="1500" dirty="0" err="1">
                <a:solidFill>
                  <a:srgbClr val="000000"/>
                </a:solidFill>
              </a:rPr>
              <a:t>Reiniging</a:t>
            </a:r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 err="1">
                <a:solidFill>
                  <a:srgbClr val="000000"/>
                </a:solidFill>
              </a:rPr>
              <a:t>Oordruppels</a:t>
            </a:r>
            <a:r>
              <a:rPr lang="en-US" sz="1500" dirty="0">
                <a:solidFill>
                  <a:srgbClr val="000000"/>
                </a:solidFill>
              </a:rPr>
              <a:t> met </a:t>
            </a:r>
            <a:r>
              <a:rPr lang="en-US" sz="1500" dirty="0" err="1">
                <a:solidFill>
                  <a:srgbClr val="000000"/>
                </a:solidFill>
              </a:rPr>
              <a:t>een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zuur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corticosteroïd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daarna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vaak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plaatsen</a:t>
            </a:r>
            <a:r>
              <a:rPr lang="en-US" sz="1500" dirty="0">
                <a:solidFill>
                  <a:srgbClr val="000000"/>
                </a:solidFill>
              </a:rPr>
              <a:t> van </a:t>
            </a:r>
            <a:r>
              <a:rPr lang="en-US" sz="1500" dirty="0" err="1">
                <a:solidFill>
                  <a:srgbClr val="000000"/>
                </a:solidFill>
              </a:rPr>
              <a:t>oortampon</a:t>
            </a:r>
            <a:r>
              <a:rPr lang="en-US" sz="1500" dirty="0">
                <a:solidFill>
                  <a:srgbClr val="000000"/>
                </a:solidFill>
              </a:rPr>
              <a:t> om de </a:t>
            </a:r>
            <a:r>
              <a:rPr lang="en-US" sz="1500" dirty="0" err="1">
                <a:solidFill>
                  <a:srgbClr val="000000"/>
                </a:solidFill>
              </a:rPr>
              <a:t>werking</a:t>
            </a:r>
            <a:r>
              <a:rPr lang="en-US" sz="1500" dirty="0">
                <a:solidFill>
                  <a:srgbClr val="000000"/>
                </a:solidFill>
              </a:rPr>
              <a:t> van </a:t>
            </a:r>
            <a:r>
              <a:rPr lang="en-US" sz="1500" dirty="0" err="1">
                <a:solidFill>
                  <a:srgbClr val="000000"/>
                </a:solidFill>
              </a:rPr>
              <a:t>oordruppels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bewerkstelligen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000000"/>
                </a:solidFill>
              </a:rPr>
              <a:t>In het </a:t>
            </a:r>
            <a:r>
              <a:rPr lang="en-US" sz="1500" i="1" dirty="0" err="1">
                <a:solidFill>
                  <a:srgbClr val="000000"/>
                </a:solidFill>
              </a:rPr>
              <a:t>geval</a:t>
            </a:r>
            <a:r>
              <a:rPr lang="en-US" sz="1500" i="1" dirty="0">
                <a:solidFill>
                  <a:srgbClr val="000000"/>
                </a:solidFill>
              </a:rPr>
              <a:t> van </a:t>
            </a:r>
            <a:r>
              <a:rPr lang="en-US" sz="1500" i="1" dirty="0" err="1">
                <a:solidFill>
                  <a:srgbClr val="000000"/>
                </a:solidFill>
              </a:rPr>
              <a:t>eczeem</a:t>
            </a:r>
            <a:r>
              <a:rPr lang="en-US" sz="1500" i="1" dirty="0">
                <a:solidFill>
                  <a:srgbClr val="000000"/>
                </a:solidFill>
              </a:rPr>
              <a:t>:</a:t>
            </a:r>
          </a:p>
          <a:p>
            <a:r>
              <a:rPr lang="en-US" sz="1500" dirty="0" err="1">
                <a:solidFill>
                  <a:srgbClr val="000000"/>
                </a:solidFill>
              </a:rPr>
              <a:t>Corticosteroïden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500" dirty="0" err="1">
                <a:solidFill>
                  <a:srgbClr val="000000"/>
                </a:solidFill>
              </a:rPr>
              <a:t>Verder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dient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verdere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irritatie</a:t>
            </a:r>
            <a:r>
              <a:rPr lang="en-US" sz="1500" dirty="0">
                <a:solidFill>
                  <a:srgbClr val="000000"/>
                </a:solidFill>
              </a:rPr>
              <a:t> van de </a:t>
            </a:r>
            <a:r>
              <a:rPr lang="en-US" sz="1500" dirty="0" err="1">
                <a:solidFill>
                  <a:srgbClr val="000000"/>
                </a:solidFill>
              </a:rPr>
              <a:t>uitwendige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gehoorgang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voorkomen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worden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r>
              <a:rPr lang="en-US" sz="1500" dirty="0" err="1">
                <a:solidFill>
                  <a:srgbClr val="000000"/>
                </a:solidFill>
              </a:rPr>
              <a:t>Soms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antibiotica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500" b="1" dirty="0" err="1">
                <a:solidFill>
                  <a:srgbClr val="000000"/>
                </a:solidFill>
              </a:rPr>
              <a:t>Soms</a:t>
            </a:r>
            <a:r>
              <a:rPr lang="en-US" sz="15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sz="1500" dirty="0" err="1">
                <a:solidFill>
                  <a:srgbClr val="000000"/>
                </a:solidFill>
              </a:rPr>
              <a:t>Oor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uitspuiten</a:t>
            </a:r>
            <a:r>
              <a:rPr lang="en-US" sz="1500" dirty="0">
                <a:solidFill>
                  <a:srgbClr val="000000"/>
                </a:solidFill>
              </a:rPr>
              <a:t> (</a:t>
            </a:r>
            <a:r>
              <a:rPr lang="en-US" sz="1500" dirty="0" err="1">
                <a:solidFill>
                  <a:srgbClr val="000000"/>
                </a:solidFill>
              </a:rPr>
              <a:t>als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bijv</a:t>
            </a:r>
            <a:r>
              <a:rPr lang="en-US" sz="1500" dirty="0">
                <a:solidFill>
                  <a:srgbClr val="000000"/>
                </a:solidFill>
              </a:rPr>
              <a:t>. </a:t>
            </a:r>
            <a:r>
              <a:rPr lang="en-US" sz="1500" dirty="0" err="1">
                <a:solidFill>
                  <a:srgbClr val="000000"/>
                </a:solidFill>
              </a:rPr>
              <a:t>veel</a:t>
            </a:r>
            <a:r>
              <a:rPr lang="en-US" sz="1500" dirty="0">
                <a:solidFill>
                  <a:srgbClr val="000000"/>
                </a:solidFill>
              </a:rPr>
              <a:t> cerumen zit, </a:t>
            </a:r>
            <a:r>
              <a:rPr lang="en-US" sz="1500" dirty="0" err="1">
                <a:solidFill>
                  <a:srgbClr val="000000"/>
                </a:solidFill>
              </a:rPr>
              <a:t>waardoor</a:t>
            </a:r>
            <a:r>
              <a:rPr lang="en-US" sz="1500" dirty="0">
                <a:solidFill>
                  <a:srgbClr val="000000"/>
                </a:solidFill>
              </a:rPr>
              <a:t> pus </a:t>
            </a:r>
            <a:r>
              <a:rPr lang="en-US" sz="1500" dirty="0" err="1">
                <a:solidFill>
                  <a:srgbClr val="000000"/>
                </a:solidFill>
              </a:rPr>
              <a:t>daarachter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ophoopt</a:t>
            </a:r>
            <a:r>
              <a:rPr lang="en-US" sz="1500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sz="1500" b="1" dirty="0" err="1">
                <a:solidFill>
                  <a:srgbClr val="000000"/>
                </a:solidFill>
              </a:rPr>
              <a:t>Pijnbestrijding</a:t>
            </a:r>
            <a:endParaRPr lang="en-US" sz="1500" b="1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>Paracetamol, </a:t>
            </a:r>
            <a:r>
              <a:rPr lang="en-US" sz="1500" dirty="0" err="1">
                <a:solidFill>
                  <a:srgbClr val="000000"/>
                </a:solidFill>
              </a:rPr>
              <a:t>indien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nodig</a:t>
            </a:r>
            <a:r>
              <a:rPr lang="en-US" sz="1500" dirty="0">
                <a:solidFill>
                  <a:srgbClr val="000000"/>
                </a:solidFill>
              </a:rPr>
              <a:t> NSAID</a:t>
            </a: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E637915-DF6E-460B-8986-5D56BB32CA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2665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3121FB1-8390-4485-8A05-1BFAE197878E}"/>
              </a:ext>
            </a:extLst>
          </p:cNvPr>
          <p:cNvSpPr txBox="1"/>
          <p:nvPr/>
        </p:nvSpPr>
        <p:spPr>
          <a:xfrm>
            <a:off x="6893318" y="6257732"/>
            <a:ext cx="5298683" cy="6097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1600" dirty="0">
                <a:solidFill>
                  <a:srgbClr val="FFFFFF"/>
                </a:solidFill>
              </a:rPr>
              <a:t>Dit is het beeld van een loopoor (</a:t>
            </a:r>
            <a:r>
              <a:rPr lang="nl-NL" sz="1600" dirty="0" err="1">
                <a:solidFill>
                  <a:srgbClr val="FFFFFF"/>
                </a:solidFill>
              </a:rPr>
              <a:t>otorroe</a:t>
            </a:r>
            <a:r>
              <a:rPr lang="nl-NL" sz="1600" dirty="0">
                <a:solidFill>
                  <a:srgbClr val="FFFF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14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0" y="750555"/>
            <a:ext cx="106367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n-lt"/>
              </a:rPr>
              <a:t>Otitis Media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Acuta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middenoor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ontsteking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/OMA)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707" y="2354089"/>
            <a:ext cx="4926800" cy="356315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200" dirty="0" err="1"/>
              <a:t>Oorpijn</a:t>
            </a:r>
            <a:r>
              <a:rPr lang="en-US" sz="1200" dirty="0"/>
              <a:t> </a:t>
            </a:r>
            <a:r>
              <a:rPr lang="en-US" sz="1200" dirty="0" err="1"/>
              <a:t>bij</a:t>
            </a:r>
            <a:r>
              <a:rPr lang="en-US" sz="1200" dirty="0"/>
              <a:t> </a:t>
            </a:r>
            <a:r>
              <a:rPr lang="en-US" sz="1200" dirty="0" err="1"/>
              <a:t>kinderen</a:t>
            </a:r>
            <a:r>
              <a:rPr lang="en-US" sz="1200" dirty="0"/>
              <a:t> </a:t>
            </a:r>
            <a:r>
              <a:rPr lang="en-US" sz="1200" dirty="0" err="1"/>
              <a:t>jonger</a:t>
            </a:r>
            <a:r>
              <a:rPr lang="en-US" sz="1200" dirty="0"/>
              <a:t> dan 5 </a:t>
            </a:r>
            <a:r>
              <a:rPr lang="en-US" sz="1200" dirty="0" err="1"/>
              <a:t>jaar</a:t>
            </a:r>
            <a:r>
              <a:rPr lang="en-US" sz="1200" dirty="0"/>
              <a:t> </a:t>
            </a:r>
            <a:r>
              <a:rPr lang="en-US" sz="1200" dirty="0" err="1"/>
              <a:t>komt</a:t>
            </a:r>
            <a:r>
              <a:rPr lang="en-US" sz="1200" dirty="0"/>
              <a:t> </a:t>
            </a:r>
            <a:r>
              <a:rPr lang="en-US" sz="1200" dirty="0" err="1"/>
              <a:t>bijna</a:t>
            </a:r>
            <a:r>
              <a:rPr lang="en-US" sz="1200" dirty="0"/>
              <a:t> </a:t>
            </a:r>
            <a:r>
              <a:rPr lang="en-US" sz="1200" dirty="0" err="1"/>
              <a:t>altijd</a:t>
            </a:r>
            <a:r>
              <a:rPr lang="en-US" sz="1200" dirty="0"/>
              <a:t> door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ontsteking</a:t>
            </a:r>
            <a:r>
              <a:rPr lang="en-US" sz="1200" dirty="0"/>
              <a:t> van het </a:t>
            </a:r>
            <a:r>
              <a:rPr lang="en-US" sz="1200" dirty="0" err="1"/>
              <a:t>middenoor</a:t>
            </a:r>
            <a:r>
              <a:rPr lang="en-US" sz="1200" dirty="0"/>
              <a:t>.</a:t>
            </a:r>
            <a:endParaRPr lang="en-US" sz="1200" b="1" dirty="0"/>
          </a:p>
          <a:p>
            <a:pPr marL="0" indent="0">
              <a:buNone/>
            </a:pPr>
            <a:r>
              <a:rPr lang="en-US" sz="1200" b="1" dirty="0" err="1"/>
              <a:t>Oorzaak</a:t>
            </a:r>
            <a:r>
              <a:rPr lang="en-US" sz="1200" dirty="0"/>
              <a:t>: </a:t>
            </a:r>
            <a:r>
              <a:rPr lang="en-US" sz="1200" dirty="0" err="1"/>
              <a:t>neusverkoudheid</a:t>
            </a:r>
            <a:r>
              <a:rPr lang="en-US" sz="1200" dirty="0"/>
              <a:t>, </a:t>
            </a:r>
            <a:r>
              <a:rPr lang="en-US" sz="1200" dirty="0" err="1"/>
              <a:t>waardoor</a:t>
            </a:r>
            <a:r>
              <a:rPr lang="en-US" sz="1200" dirty="0"/>
              <a:t> </a:t>
            </a:r>
            <a:r>
              <a:rPr lang="en-US" sz="1200" dirty="0" err="1"/>
              <a:t>neus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de </a:t>
            </a:r>
            <a:r>
              <a:rPr lang="en-US" sz="1200" dirty="0" err="1"/>
              <a:t>buis</a:t>
            </a:r>
            <a:r>
              <a:rPr lang="en-US" sz="1200" dirty="0"/>
              <a:t> van </a:t>
            </a:r>
            <a:r>
              <a:rPr lang="en-US" sz="1200" dirty="0" err="1"/>
              <a:t>Eustachius</a:t>
            </a:r>
            <a:r>
              <a:rPr lang="en-US" sz="1200" dirty="0"/>
              <a:t> </a:t>
            </a:r>
            <a:r>
              <a:rPr lang="en-US" sz="1200" dirty="0" err="1"/>
              <a:t>dicht</a:t>
            </a:r>
            <a:r>
              <a:rPr lang="en-US" sz="1200" dirty="0"/>
              <a:t> </a:t>
            </a:r>
            <a:r>
              <a:rPr lang="en-US" sz="1200" dirty="0" err="1"/>
              <a:t>raken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-&gt; De </a:t>
            </a:r>
            <a:r>
              <a:rPr lang="en-US" sz="1200" dirty="0" err="1"/>
              <a:t>lucht</a:t>
            </a:r>
            <a:r>
              <a:rPr lang="en-US" sz="1200" dirty="0"/>
              <a:t> in het </a:t>
            </a:r>
            <a:r>
              <a:rPr lang="en-US" sz="1200" dirty="0" err="1"/>
              <a:t>middenoor</a:t>
            </a:r>
            <a:r>
              <a:rPr lang="en-US" sz="1200" dirty="0"/>
              <a:t> </a:t>
            </a:r>
            <a:r>
              <a:rPr lang="en-US" sz="1200" dirty="0" err="1"/>
              <a:t>verdwijnt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-&gt;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komt</a:t>
            </a:r>
            <a:r>
              <a:rPr lang="en-US" sz="1200" dirty="0"/>
              <a:t> </a:t>
            </a:r>
            <a:r>
              <a:rPr lang="en-US" sz="1200" dirty="0" err="1"/>
              <a:t>vocht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in de </a:t>
            </a:r>
            <a:r>
              <a:rPr lang="en-US" sz="1200" dirty="0" err="1"/>
              <a:t>plaats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-&gt;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veel</a:t>
            </a:r>
            <a:r>
              <a:rPr lang="en-US" sz="1200" dirty="0"/>
              <a:t> </a:t>
            </a:r>
            <a:r>
              <a:rPr lang="en-US" sz="1200" dirty="0" err="1"/>
              <a:t>bacteriën</a:t>
            </a:r>
            <a:r>
              <a:rPr lang="en-US" sz="1200" dirty="0"/>
              <a:t> </a:t>
            </a:r>
            <a:r>
              <a:rPr lang="en-US" sz="1200" dirty="0" err="1"/>
              <a:t>zijn</a:t>
            </a:r>
            <a:r>
              <a:rPr lang="en-US" sz="1200" dirty="0"/>
              <a:t>, </a:t>
            </a:r>
            <a:r>
              <a:rPr lang="en-US" sz="1200" dirty="0" err="1"/>
              <a:t>wordt</a:t>
            </a:r>
            <a:r>
              <a:rPr lang="en-US" sz="1200" dirty="0"/>
              <a:t> het </a:t>
            </a:r>
            <a:r>
              <a:rPr lang="en-US" sz="1200" dirty="0" err="1"/>
              <a:t>langzamerhand</a:t>
            </a:r>
            <a:r>
              <a:rPr lang="en-US" sz="1200" dirty="0"/>
              <a:t> pus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dat</a:t>
            </a:r>
            <a:r>
              <a:rPr lang="en-US" sz="1200" dirty="0"/>
              <a:t> </a:t>
            </a:r>
            <a:r>
              <a:rPr lang="en-US" sz="1200" dirty="0" err="1"/>
              <a:t>wil</a:t>
            </a:r>
            <a:r>
              <a:rPr lang="en-US" sz="1200" dirty="0"/>
              <a:t> </a:t>
            </a:r>
            <a:r>
              <a:rPr lang="en-US" sz="1200" dirty="0" err="1"/>
              <a:t>altijd</a:t>
            </a:r>
            <a:r>
              <a:rPr lang="en-US" sz="1200" dirty="0"/>
              <a:t> </a:t>
            </a:r>
            <a:r>
              <a:rPr lang="en-US" sz="1200" dirty="0" err="1"/>
              <a:t>weg</a:t>
            </a:r>
            <a:r>
              <a:rPr lang="en-US" sz="1200" dirty="0"/>
              <a:t> </a:t>
            </a:r>
            <a:r>
              <a:rPr lang="en-US" sz="1200" dirty="0" err="1"/>
              <a:t>uit</a:t>
            </a:r>
            <a:r>
              <a:rPr lang="en-US" sz="1200" dirty="0"/>
              <a:t> het </a:t>
            </a:r>
            <a:r>
              <a:rPr lang="en-US" sz="1200" dirty="0" err="1"/>
              <a:t>oor</a:t>
            </a:r>
            <a:r>
              <a:rPr lang="en-US" sz="1200" dirty="0"/>
              <a:t>, maar </a:t>
            </a:r>
            <a:r>
              <a:rPr lang="en-US" sz="1200" dirty="0" err="1"/>
              <a:t>zolang</a:t>
            </a:r>
            <a:r>
              <a:rPr lang="en-US" sz="1200" dirty="0"/>
              <a:t> die </a:t>
            </a:r>
            <a:r>
              <a:rPr lang="en-US" sz="1200" dirty="0" err="1"/>
              <a:t>buis</a:t>
            </a:r>
            <a:r>
              <a:rPr lang="en-US" sz="1200" dirty="0"/>
              <a:t> </a:t>
            </a:r>
            <a:r>
              <a:rPr lang="en-US" sz="1200" dirty="0" err="1"/>
              <a:t>dicht</a:t>
            </a:r>
            <a:r>
              <a:rPr lang="en-US" sz="1200" dirty="0"/>
              <a:t> zit,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dit</a:t>
            </a:r>
            <a:r>
              <a:rPr lang="en-US" sz="1200" dirty="0"/>
              <a:t> </a:t>
            </a:r>
            <a:r>
              <a:rPr lang="en-US" sz="1200" dirty="0" err="1"/>
              <a:t>nergens</a:t>
            </a:r>
            <a:r>
              <a:rPr lang="en-US" sz="1200" dirty="0"/>
              <a:t> </a:t>
            </a:r>
            <a:r>
              <a:rPr lang="en-US" sz="1200" dirty="0" err="1"/>
              <a:t>heen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b="1" dirty="0" err="1"/>
              <a:t>Duur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meestal</a:t>
            </a:r>
            <a:r>
              <a:rPr lang="en-US" sz="1200" dirty="0"/>
              <a:t> </a:t>
            </a:r>
            <a:r>
              <a:rPr lang="en-US" sz="1200" dirty="0" err="1"/>
              <a:t>binnen</a:t>
            </a:r>
            <a:r>
              <a:rPr lang="en-US" sz="1200" dirty="0"/>
              <a:t> 2 tot 3 </a:t>
            </a:r>
            <a:r>
              <a:rPr lang="en-US" sz="1200" dirty="0" err="1"/>
              <a:t>dagen</a:t>
            </a:r>
            <a:r>
              <a:rPr lang="en-US" sz="1200" dirty="0"/>
              <a:t> over</a:t>
            </a:r>
          </a:p>
          <a:p>
            <a:pPr marL="0" indent="0">
              <a:buNone/>
            </a:pPr>
            <a:r>
              <a:rPr lang="en-US" sz="1200" b="1" dirty="0" err="1"/>
              <a:t>Verschijnselen</a:t>
            </a:r>
            <a:endParaRPr lang="en-US" sz="1200" b="1" dirty="0"/>
          </a:p>
          <a:p>
            <a:r>
              <a:rPr lang="en-US" sz="1200" dirty="0" err="1"/>
              <a:t>Oorpijn</a:t>
            </a:r>
            <a:endParaRPr lang="en-US" sz="1200" dirty="0"/>
          </a:p>
          <a:p>
            <a:r>
              <a:rPr lang="en-US" sz="1200" dirty="0"/>
              <a:t>Minder </a:t>
            </a:r>
            <a:r>
              <a:rPr lang="en-US" sz="1200" dirty="0" err="1"/>
              <a:t>goed</a:t>
            </a:r>
            <a:r>
              <a:rPr lang="en-US" sz="1200" dirty="0"/>
              <a:t> </a:t>
            </a:r>
            <a:r>
              <a:rPr lang="en-US" sz="1200" dirty="0" err="1"/>
              <a:t>horen</a:t>
            </a:r>
            <a:r>
              <a:rPr lang="en-US" sz="1200" dirty="0"/>
              <a:t> (</a:t>
            </a:r>
            <a:r>
              <a:rPr lang="en-US" sz="1200" dirty="0" err="1"/>
              <a:t>doordat</a:t>
            </a:r>
            <a:r>
              <a:rPr lang="en-US" sz="1200" dirty="0"/>
              <a:t> </a:t>
            </a:r>
            <a:r>
              <a:rPr lang="en-US" sz="1200" dirty="0" err="1"/>
              <a:t>gehoorbeentjes</a:t>
            </a:r>
            <a:r>
              <a:rPr lang="en-US" sz="1200" dirty="0"/>
              <a:t> </a:t>
            </a:r>
            <a:r>
              <a:rPr lang="en-US" sz="1200" dirty="0" err="1"/>
              <a:t>niet</a:t>
            </a:r>
            <a:r>
              <a:rPr lang="en-US" sz="1200" dirty="0"/>
              <a:t> </a:t>
            </a:r>
            <a:r>
              <a:rPr lang="en-US" sz="1200" dirty="0" err="1"/>
              <a:t>goed</a:t>
            </a:r>
            <a:r>
              <a:rPr lang="en-US" sz="1200" dirty="0"/>
              <a:t> </a:t>
            </a:r>
            <a:r>
              <a:rPr lang="en-US" sz="1200" dirty="0" err="1"/>
              <a:t>kunnen</a:t>
            </a:r>
            <a:r>
              <a:rPr lang="en-US" sz="1200" dirty="0"/>
              <a:t> </a:t>
            </a:r>
            <a:r>
              <a:rPr lang="en-US" sz="1200" dirty="0" err="1"/>
              <a:t>trillen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Soms</a:t>
            </a:r>
            <a:r>
              <a:rPr lang="en-US" sz="1200" dirty="0"/>
              <a:t> </a:t>
            </a:r>
            <a:r>
              <a:rPr lang="en-US" sz="1200" dirty="0" err="1"/>
              <a:t>koorts</a:t>
            </a:r>
            <a:endParaRPr lang="en-US" sz="1200" dirty="0"/>
          </a:p>
          <a:p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ziek</a:t>
            </a:r>
            <a:r>
              <a:rPr lang="en-US" sz="1200" dirty="0"/>
              <a:t> </a:t>
            </a:r>
            <a:r>
              <a:rPr lang="en-US" sz="1200" dirty="0" err="1"/>
              <a:t>gevoel</a:t>
            </a:r>
            <a:endParaRPr lang="en-US" sz="1200" dirty="0"/>
          </a:p>
          <a:p>
            <a:r>
              <a:rPr lang="en-US" sz="1200" dirty="0" err="1"/>
              <a:t>Peuters</a:t>
            </a:r>
            <a:r>
              <a:rPr lang="en-US" sz="1200" dirty="0"/>
              <a:t> </a:t>
            </a:r>
            <a:r>
              <a:rPr lang="en-US" sz="1200" dirty="0" err="1"/>
              <a:t>kunnen</a:t>
            </a:r>
            <a:r>
              <a:rPr lang="en-US" sz="1200" dirty="0"/>
              <a:t> </a:t>
            </a:r>
            <a:r>
              <a:rPr lang="en-US" sz="1200" dirty="0" err="1"/>
              <a:t>buikpijn</a:t>
            </a:r>
            <a:r>
              <a:rPr lang="en-US" sz="1200" dirty="0"/>
              <a:t> of </a:t>
            </a:r>
            <a:r>
              <a:rPr lang="en-US" sz="1200" dirty="0" err="1"/>
              <a:t>diarree</a:t>
            </a:r>
            <a:r>
              <a:rPr lang="en-US" sz="1200" dirty="0"/>
              <a:t> </a:t>
            </a:r>
            <a:r>
              <a:rPr lang="en-US" sz="1200" dirty="0" err="1"/>
              <a:t>hebben</a:t>
            </a:r>
            <a:r>
              <a:rPr lang="en-US" sz="1200" dirty="0"/>
              <a:t>.</a:t>
            </a:r>
          </a:p>
        </p:txBody>
      </p:sp>
      <p:pic>
        <p:nvPicPr>
          <p:cNvPr id="2050" name="Picture 2" descr="Last van druk op de oren? Last van de Buis van Eustachius? | Horend Goed">
            <a:extLst>
              <a:ext uri="{FF2B5EF4-FFF2-40B4-BE49-F238E27FC236}">
                <a16:creationId xmlns:a16="http://schemas.microsoft.com/office/drawing/2014/main" id="{845E4684-4C1F-4B9D-AA5C-A7EAF6409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" b="2"/>
          <a:stretch/>
        </p:blipFill>
        <p:spPr bwMode="auto">
          <a:xfrm>
            <a:off x="6420799" y="2543175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20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ED394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83C1F785C764F9A38FCBEC29DD7B3" ma:contentTypeVersion="10" ma:contentTypeDescription="Een nieuw document maken." ma:contentTypeScope="" ma:versionID="0fb06cb005f37fafc9543f4e2c773577">
  <xsd:schema xmlns:xsd="http://www.w3.org/2001/XMLSchema" xmlns:xs="http://www.w3.org/2001/XMLSchema" xmlns:p="http://schemas.microsoft.com/office/2006/metadata/properties" xmlns:ns3="fe7f3640-dee9-45f0-a89d-e6c05832ed7a" xmlns:ns4="9912d8de-1901-472a-966c-e2330e0360c6" targetNamespace="http://schemas.microsoft.com/office/2006/metadata/properties" ma:root="true" ma:fieldsID="94563ff4be7fab35ddba5810d93998b2" ns3:_="" ns4:_="">
    <xsd:import namespace="fe7f3640-dee9-45f0-a89d-e6c05832ed7a"/>
    <xsd:import namespace="9912d8de-1901-472a-966c-e2330e0360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f3640-dee9-45f0-a89d-e6c05832e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2d8de-1901-472a-966c-e2330e036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24101-C0C2-4407-9932-14A98103C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f3640-dee9-45f0-a89d-e6c05832ed7a"/>
    <ds:schemaRef ds:uri="9912d8de-1901-472a-966c-e2330e036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A2CA33-B775-4068-BA49-2EDF8F44D4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5456A-4754-4968-93F5-B276B1836D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866</Words>
  <Application>Microsoft Office PowerPoint</Application>
  <PresentationFormat>Breedbeeld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Indeling van de les</vt:lpstr>
      <vt:lpstr>Gehoor</vt:lpstr>
      <vt:lpstr>Gehoorstelsel/gehoorzintuig H8.1.4. A/F </vt:lpstr>
      <vt:lpstr>De bouw van het gehoororgaan</vt:lpstr>
      <vt:lpstr>Otitis externa (ontsteking gehoorgang)</vt:lpstr>
      <vt:lpstr>Otitis externa</vt:lpstr>
      <vt:lpstr>Otitis externa</vt:lpstr>
      <vt:lpstr>Otitis Media Acuta (middenoor ontsteking/OMA)</vt:lpstr>
      <vt:lpstr>Otitis media acuta (middenoor ontsteking)</vt:lpstr>
      <vt:lpstr>Otitis media acuta (middenoor ontsteking)</vt:lpstr>
      <vt:lpstr>PowerPoint-presentatie</vt:lpstr>
      <vt:lpstr>Otitis media met effusie (OME)</vt:lpstr>
      <vt:lpstr>Otitis Media met Effusie (OME)</vt:lpstr>
      <vt:lpstr>Opdracht voor deze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 van Tuinen</dc:creator>
  <cp:lastModifiedBy>Hanneke van Tuinen</cp:lastModifiedBy>
  <cp:revision>3</cp:revision>
  <dcterms:created xsi:type="dcterms:W3CDTF">2021-01-07T10:50:29Z</dcterms:created>
  <dcterms:modified xsi:type="dcterms:W3CDTF">2021-01-22T12:56:05Z</dcterms:modified>
</cp:coreProperties>
</file>